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70" r:id="rId12"/>
    <p:sldId id="268" r:id="rId13"/>
    <p:sldId id="272" r:id="rId14"/>
    <p:sldId id="273" r:id="rId15"/>
    <p:sldId id="271" r:id="rId16"/>
    <p:sldId id="274" r:id="rId17"/>
    <p:sldId id="275" r:id="rId18"/>
    <p:sldId id="276" r:id="rId19"/>
    <p:sldId id="277" r:id="rId20"/>
    <p:sldId id="278" r:id="rId21"/>
    <p:sldId id="280" r:id="rId22"/>
    <p:sldId id="281" r:id="rId23"/>
    <p:sldId id="282" r:id="rId24"/>
    <p:sldId id="283" r:id="rId25"/>
    <p:sldId id="284" r:id="rId26"/>
    <p:sldId id="285" r:id="rId27"/>
    <p:sldId id="286" r:id="rId28"/>
    <p:sldId id="287" r:id="rId29"/>
    <p:sldId id="289" r:id="rId30"/>
    <p:sldId id="290" r:id="rId31"/>
    <p:sldId id="291" r:id="rId32"/>
    <p:sldId id="292" r:id="rId33"/>
    <p:sldId id="293" r:id="rId34"/>
    <p:sldId id="294" r:id="rId35"/>
    <p:sldId id="295" r:id="rId36"/>
    <p:sldId id="296" r:id="rId37"/>
    <p:sldId id="299" r:id="rId38"/>
    <p:sldId id="315" r:id="rId39"/>
    <p:sldId id="297" r:id="rId40"/>
    <p:sldId id="298" r:id="rId41"/>
    <p:sldId id="300" r:id="rId42"/>
    <p:sldId id="301" r:id="rId43"/>
    <p:sldId id="302" r:id="rId44"/>
    <p:sldId id="305" r:id="rId45"/>
    <p:sldId id="306" r:id="rId46"/>
    <p:sldId id="316" r:id="rId47"/>
    <p:sldId id="307" r:id="rId48"/>
    <p:sldId id="308" r:id="rId49"/>
    <p:sldId id="310" r:id="rId50"/>
    <p:sldId id="311" r:id="rId51"/>
    <p:sldId id="312" r:id="rId52"/>
    <p:sldId id="313" r:id="rId53"/>
    <p:sldId id="31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66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6:45:59.300"/>
    </inkml:context>
    <inkml:brush xml:id="br0">
      <inkml:brushProperty name="width" value="0.05292" units="cm"/>
      <inkml:brushProperty name="height" value="0.05292" units="cm"/>
      <inkml:brushProperty name="color" value="#FF0000"/>
    </inkml:brush>
  </inkml:definitions>
  <inkml:trace contextRef="#ctx0" brushRef="#br0">11612 18012 923 0,'0'0'0'15,"0"0"51"-15,0 0-51 0,0 0 51 0,0 0-51 16,0 0 48-16,0 0-48 0,0 0 48 0,0 0-48 15,0 0 31-15,0 0-31 0,0 0 31 0,0 0-31 16,0 0 24-16,0 0-24 0,0 0 25 0,0 0-25 16,0 0 16-16,0 0-16 0,0 0 17 0,30-7-17 15,-30 7 13-15,0 0-13 0,40 1 14 0,10-2-14 16,-50 1 17-16,0 0-17 0,56-5 18 0,11-8-18 0,-67 13 19 16,0 0-19-16,72-13 20 0,6-1-20 0,-78 14 17 15,0 0-17-15,79-14 17 0,-3-7-17 0,-76 21 21 0,0 0-21 16,74-19 21-16,-7 4-21 0,-67 15 22 0,0 0-22 15,62-11 22-15,-7 2-22 0,-55 9 25 0,0 0-25 16,46-6 26-16,-13-1-26 0,-33 7 23 0,0 0-23 16,25-4 23-16,-9 2-23 0,-16 2 18 0,0 0-18 15,9-1 19-15,-9 1-19 0,0 0 15 0,0 0-15 0,0 0 16 16,7-7-16-16,-7 7 15 0,0 0-15 0,0 0 15 16,0 0-15-16,0 0 11 0,0 0-11 0,-9 3 12 15,-9-1-12-15,18-2 8 0,0 0-8 0,-37 3 9 16,-7 6-9-16,44-9 8 0,0 0-8 0,-55 17 8 15,-8 9-8-15,63-26 8 0,0 0-8 0,-71 28 8 16,-6-2-8-16,77-26 7 0,0 0-7 0,-85 29 8 16,2 8-8-16,83-37 4 0,0 0-4 0,-86 38 5 15,10-2-5-15,76-36 2 0,0 0-2 0,-71 33 3 16,6-4-3-16,65-29 1 0,0 0-1 0,-58 26 1 16,17-10-1-16,41-16 1 0,0 0-1 0,-32 14 1 0,10-2-1 15,22-12 0-15,0 0 0 0,-15 9 1 0,7-2-1 16,8-7 0-16,0 0 0 0,-9 5 0 0,9-5 0 15,0 0 0-15,0 0 0 0,0 0 0 0,23 5 0 16,-23-5 0-16,0 0 0 0,35 0 0 0,7-4 0 16,-42 4 0-16,0 0 0 0,50-6 0 0,3-5 0 15,-53 11 0-15,0 0 0 0,49-17 0 0,6-6 0 16,-55 23 0-16,0 0 0 0,51-22 0 0,-7 6 0 0,-44 16 0 16,0 0 0-16,35-12 0 0,-15 4 0 0,-20 8-1 15,0 0 1-15,12-4 0 0,-5 2 0 0,-7 2-1 16,0 0 1-16,0 0 0 0,9 2 0 0,-9-2-3 0,0 0 3 15,0 0-2-15,9-5 2 0,-1 0-1275 0</inkml:trace>
  <inkml:trace contextRef="#ctx0" brushRef="#br0" timeOffset="1923.56">11562 16961 303 0,'0'0'0'0,"0"0"0"0,0 0 0 0,0 0 12 16,0 0-12-16,-19-10 13 0,7 10-13 0,12 0 27 0,0 0-27 15,-9 2 27-15,2-1-27 0,7-1 38 0,0 0-38 16,0 0 38-16,-9-1-38 0,9 1 46 0,0 0-46 16,0 0 47-16,-7-2-47 0,7 2 40 0,0 0-40 0,0 0 41 15,0 0-41-15,0 0 37 0,0 0-37 0,7 7 38 16,10 0-38-16,-17-7 35 0,0 0-35 0,30 7 35 15,6 0-35-15,-36-7 30 0,0 0-30 0,39 3 31 16,-2 0-31-16,-37-3 33 0,0 0-33 0,42 2 34 16,6-4-34-16,-48 2 42 0,0 0-42 0,45-3 42 15,8 0-42-15,-53 3 38 0,0 0-38 0,55-4 39 16,3 2-39-16,-58 2 31 0,0 0-31 0,60-1 31 16,-2-3-31-16,-58 4 25 0,0 0-25 0,59-7 26 15,-5-1-26-15,-54 8 22 0,0 0-22 0,46-9 22 16,-2 4-22-16,-44 5 15 0,0 0-15 0,32-5 16 15,-9-1-16-15,-23 6 9 0,0 0-9 0,12-3 10 0,-3-1-10 16,-9 4 8-16,0 0-8 0,0 0 9 0,0 0-9 16,0 0 6-16,0 0-6 0,0 0 7 0,0 0-7 15,0 0 6-15,0 0-6 0,0 0 7 0,0 0-7 16,0 0 5-16,0 0-5 0,0 0 6 0,0 0-6 16,0 0 3-16,0 0-3 0,0 0 4 0,-35 18-4 15,35-18 3-15,0 0-3 0,-41 17 4 0,-3-1-4 0,44-16 3 16,0 0-3-16,-49 15 3 0,-9 9-3 0,58-24 3 15,0 0-3-15,-60 25 3 0,-4-3-3 0,64-22 1 0,0 0-1 16,-63 21 1-16,4 0-1 0,59-21 0 16,0 0 0-16,-54 20 0 0,6-2 0 0,48-18 0 0,0 0 0 15,-37 14 0-15,5-6 0 0,32-8 0 0,0 0 0 16,-23 5 0-16,9-1 0 0,14-4 0 0,0 0 0 16,-12 2 0-16,12-2 0 0,0 0 0 0,0 0 0 15,-9-4 0-15,9 4 0 0,0 0 0 0,0 0 0 0,0 0 0 16,0 0 0-16,0 0 0 0,0 0 0 0,0 0 0 15,9-2 0-15,-9 2-1 0,0 0 1 0,18-3 0 16,8-2 0-16,-26 5-1 0,0 0 1 0,32-11 0 16,5-2 0-16,-37 13-1 0,0 0 1 0,44-18 0 15,0-3 0-15,-44 21-1 0,0 0 1 0,48-24 0 16,5-2 0-16,-53 26 0 0,0 0 0 0,49-24 0 16,0 3 0-16,-49 21 0 0,0 0 0 0,41-17 0 15,-8 5 0-15,-33 12 0 0,0 0 0 0,25-11 0 16,-9 8 0-16,-16 3 0 0,0 0 0 0,12-2 1 15,-12 2-1-15,0 0 1 0,0 0-1 0,9 0 1 0,-9 0-1 16,0 0 1-16,0 0-1 0,0 0 1 0,0 0-1 16,0 0 1-16,0 0-1 0,0 0 2 0,0 0-2 15,0 0 1-15,0 0-1 0,0 0 1 0,0 0-1 16,0 0 1-16,0 0-1 0,0 0 1 0,0 0-1 16,0 0 0-16,0 0 0 0,0 0 0 0,0 0 0 15,0 0 0-15,0 0 0 0,0 0 0 0,0 0 0 16,0 0-1-16,0 0 1 0,0 0 0 0,0 0 0 0,0 0-2 15,0 0 2-15,0 0-1 0,0 0 1 0,0 0-2 16,0 0 2-16,0 0-1 0,0 0 1 0,0 0-1 16,0 0 1-16,0 0 0 0,0 0 0 0,0 0-1 15,0 0 1-15,0 0 0 0,0 0 0 0,0 0 0 0,0 0 0 16,0 0 0-16,0 0 0 0,0 0-1 0,0 0 1 16,0 0 0-16,0 0 0 0,0 0-955 0</inkml:trace>
  <inkml:trace contextRef="#ctx0" brushRef="#br0" timeOffset="4834.28">8553 12841 191 0,'0'0'0'0,"0"0"0"15,34 0 0-15,-34 0 0 0,0 0 0 0,31 0 1 0,8 0-1 16,-39 0 7-16,0 0-7 0,37-2 7 0,0-1-7 15,-37 3 8-15,0 0-8 0,39-2 8 0,-2 4-8 16,-37-2 12-16,0 0-12 0,37 3 12 0,-3-1-12 16,-34-2 14-16,0 0-14 0,31-2 14 0,10-1-14 0,-41 3 14 15,0 0-14-15,37-2 15 0,0 4-15 0,-37-2 15 16,0 0-15-16,35 1 15 0,2-1-15 0,-37 0 17 16,0 0-17-16,39-1 18 0,2-1-18 0,-41 2 17 0,0 0-17 15,40 0 18-15,6 0-18 0,-46 0 29 0,0 0-29 16,41 2 29-16,-1-1-29 0,-40-1 37 0,0 0-37 15,37 4 37-15,0-1-37 0,-37-3 36 0,0 0-36 16,39 0 37-16,-2-3-37 0,-37 3 38 0,0 0-38 16,36-4 39-16,-1 3-39 0,-35 1 36 0,0 0-36 0,37-2 36 15,-4 2-36-15,-33 0 31 0,0 0-31 0,39-2 32 16,5-3-32-16,-44 5 23 0,0 0-23 0,51-7 24 16,-1 2-24-16,-50 5 16 0,0 0-16 0,51-7 17 15,2 0-17-15,-53 7 11 0,0 0-11 0,58-9 12 16,-3-3-12-16,-55 12 10 0,0 0-10 0,58-10 10 15,0 1-10-15,-58 9 9 0,0 0-9 0,55-7 9 16,3-1-9-16,-58 8 10 0,0 0-10 0,55-11 11 16,-6-1-11-16,-49 12 10 0,0 0-10 0,50-10 10 15,-8 1-10-15,-42 9 11 0,0 0-11 0,46-7 11 16,1 2-11-16,-47 5 11 0,0 0-11 0,46-9 11 0,4 1-11 16,-50 8 3-16,0 0-3 0,49-11 3 0,-3 3-3 15,-46 8 0-15,0 0 0 0,44-13 0 0,-2-4 0 16,2 0-729-16</inkml:trace>
  <inkml:trace contextRef="#ctx0" brushRef="#br0" timeOffset="13434.95">8721 13429 203 0,'0'0'0'0,"0"0"0"0,58-10 0 16,-58 10 2-16,0 0-2 0,49-11 2 0,6 3-2 16,-55 8 18-16,0 0-18 0,55-5 18 0,-2 1-18 15,-53 4 45-15,0 0-45 0,45-3 46 0,-4-1-46 0,-41 4 35 16,0 0-35-16,35-3 35 0,-10 1-35 0,-25 2 27 16,0 0-27-16,18-5 27 0,-6 3-27 0,-12 2 18 0,0 0-18 15,5 0 19-15,-5 0-19 0,0 0 16 0,0 0-16 16,0 0 16-16,0 0-16 0,0 0 15 0,0 0-15 15,0 0 16-15,0 0-16 0,0 0 13 0,0 0-13 16,0 0 14-16,0 0-14 0,0 0 10 0,0 0-10 16,0 0 11-16,-5 3-11 0,5-3 9 0,0 0-9 15,0 0 10-15,-18 7-10 0,18-7 5 0,0 0-5 0,-21 9 5 16,-4 0-5-16,25-9 2 0,0 0-2 0,-26 8 2 16,3 1-2-16,23-9 0 0,0 0 0 0,-21 5 0 15,7-3 0-15,14-2-1 0,0 0 1 0,-13 3 0 16,13-3 0-16,0 0-6 0,0 0 6 0,-8 0-5 15,8 0 5-15,0 0-15 0,0 0 15 0,0 0-14 16,-7 6 14-16,7-6-22 0,0 0 22 0,0 0-21 16,0 0 21-16,0 0-14 0,0 0 14 0,8-6-13 15,6 1 13-15,-14 5-8 0,0 0 8 0,15-7-7 16,2 2 7-16,-17 5-2 0,0 0 2 0,14-5-1 0,4-2 1 16,-18 7 0-16,0 0 0 0,18-7 0 0,-1 4 0 15,-17 3 0-15,0 0 0 0,16-4 1 0,-4-1-1 16,-12 5 1-16,0 0-1 0,9-5 2 0,0 1-2 15,-9 4 4-15,0 0-4 0,9-3 4 0,-4-1-4 16,-5 4 6-16,0 0-6 0,0 0 7 0,11-7-7 16,-11 7 12-16,0 0-12 0,0 0 12 0,9-1-12 15,-9 1 16-15,0 0-16 0,0 0 17 0,0 0-17 16,0 0 19-16,0 0-19 0,0 0 20 0,0 0-20 0,0 0 17 16,0 0-17-16,0 0 17 0,7-5-17 0,-7 5 18 15,0 0-18-15,0 0 19 0,0 0-19 0,0 0 16 16,0 0-16-16,0 0 16 0,0 0-16 0,0 0 12 0,0 0-12 15,0 0 12-15,0 0-12 0,0 0 10 0,0 0-10 16,0 0 11-16,0 0-11 0,0 0 9 0,0 0-9 16,0 0 10-16,0 0-10 0,0 0 9 0,0 0-9 15,0 0 9-15,0 0-9 0,0 0 10 0,0 0-10 16,0 0 11-16,0 0-11 0,0 0 13 0,0 0-13 0,0 0 14 16,0 0-14-16,0 0 16 0,0 0-16 0,0 0 17 15,0 0-17-15,0 0 17 0,0 0-17 0,0 0 17 16,0 0-17-16,0 0 15 0,0 0-15 0,0 0 15 15,0 0-15-15,0 0 15 0,0 0-15 0,0 0 16 16,0 0-16-16,0 0 17 0,0 0-17 0,0 0 17 16,0 0-17-16,0 0 17 0,0 0-17 0,0 0 17 15,0 0-17-15,0 0 17 0,0 0-17 0,0 0 17 16,0 0-17-16,0 0 16 0,0 0-16 0,0 0 17 16,0 0-17-16,0 0 16 0,0 0-16 0,0 0 17 15,0 0-17-15,0 0 14 0,0 0-14 0,0 0 15 0,0 0-15 16,0 0 14-16,0 0-14 0,0 0 15 0,0 0-15 15,0 0 13-15,0 0-13 0,0 0 13 0,0 0-13 16,0 0 10-16,0 0-10 0,0 0 10 0,0 0-10 16,0 0 6-16,0 0-6 0,0 0 7 0,0 0-7 15,0 0 4-15,0 0-4 0,0 0 4 0,0 0-4 16,0 0 1-16,0 0-1 0,0 0 2 0,0 0-2 0,0 0 0 16,0 0 0-16,0 0 1 0,9 0-1 0,-9 0 0 15,0 0 0-15,0 0 0 0,0 0 0 0,0 0-1 0,0 0 1 16,0 0-1-16,0 0 1 0,0 0-2 0,0 0 2 15,0 0-2-15,0 0 2 0,0 0-3 0,0 0 3 16,0 0-2-16,0 0 2 0,0 0-3 0,0 0 3 16,0 0-2-16,0 0 2 0,0 0-4 0,0 0 4 15,0 0-3-15,0 0 3 0,0 0-4 0,0 0 4 16,0 0-4-16,0 0 4 0,0 0-4 0,0 0 4 0,0 0-3 16,0 0 3-16,0 0-4 0,0 0 4 0,0 0-3 15,0 0 3-15,0 0-2 0,0 0 2 0,0 0-2 16,0 0 2-16,0 0-1 0,0 0 1 0,0 0-1 15,0 0 1-15,0 0-1 0,0 0 1 0,0 0-1 16,0 0 1-16,0 0-1 0,0 0 1 0,0 0 0 16,0 0 0-16,0 0 0 0,0 0 0 0,0 0 0 15,0 0 0-15,0 0 0 0,0 0 0 0,0 0 0 16,0 0 0-16,0 0 0 0,0 0 0 0,0 0 0 16,0 0 0-16,0 0 0 0,0 0 0 0,0 0 0 0,0 0 0 15,0 0 0-15,0 0 0 0,0 0 1 0,0 0-1 16,0 0 0-16,0 0 0 0,0 0 1 0,0 0-1 15,0 0 0-15,0 0 0 0,0 0 0 0,0 0 0 16,0 0 0-16,0 0 0 0,0 0 0 0,0 0 0 16,0 0-1-16,0 0 1 0,0 0 0 0,0 0 0 15,0 0-3-15,0 0 3 0,0 0-3 0,0 0 3 16,0 0-5-16,0 0 5 0,0 0-4 0,0 0 4 0,0 0-6 16,0 0 6-16,0 0-5 0,5 0 5 0,-5 0-7 15,0 0 7-15,0 0-6 0,0 0 6 0,0 0-6 16,0 0 6-16,0 0-5 0,0 0 5 0,0 0-5 15,0 0 5-15,9 1-4 0,-9-1 4 0,0 0-4 0,0 0 4 16,10 4-4-16,-10-4 4 0,0 0-6 0,0 0 6 16,13 0-5-16,-13 0 5 0,0 0-5 0,0 0 5 15,8 5-4-15,-8-5 4 0,0 0-4 0,0 0 4 16,11 7-4-16,-11-7 4 0,0 0-5 0,0 0 5 16,12-4-4-16,-12 4 4 0,0 0-9 0,0 0 9 0,0 0-9 15,0 0 9-15,0 0-15 0,0 0 15 0,0 0-14 16,0 0 14-16,0 0-19 0,0 0 19 0,0 0-18 15,0 0 18-15,0 0-19 0,0 0 19 0,0 0-18 16,0 0 18-16,0 0-17 0,0 0 17 0,0 0-16 16,0 0 16-16,0 0-12 0,0 0 12 0,0 0-12 15,0 0 12-15,0 0-8 0,0 0 8 0,0 0-7 16,0 0 7-16,0 0-5 0,0 0 5 0,0 0-5 16,0 0 5-16,0 0-2 0,0 0 2 0,0 0-2 15,0 0 2-15,0 0-1 0,0 0 1 0,0 0 0 0,0 0 0 16,0 0 0-16,0 0 0 0,0 0 0 0,0 0 0 15,0 0 0-15,0 0 0 0,0 0 0 0,0 0 0 16,0 0 0-16,0 0 0 0,0 0 1 0,0 0-1 16,0 0 0-16,0 0 0 0,6 0 1 0,-6 0-1 15,0 0 1-15,0 0-1 0,0 0 1 0,0 0-1 16,0 0 1-16,0 0-1 0,0 0 1 0,0 0-1 0,0 0 0 16,0 0 0-16,0 0 0 0,0 0 0 0,0 0-2 15,0 0 2-15,0 0-1 0,0 0 1 0,0 0-3 16,0 0 3-16,0 0-3 0,0 0 3 0,0 0-6 15,0 0 6-15,7-3-5 0,-7 3 5 0,0 0-7 0,0 0 7 16,0 0-6-16,7 2 6 0,-7-2-6 0,0 0 6 16,0 0-6-16,0 0 6 0,0 0-5 0,0 0 5 15,0 0-5-15,0 0 5 0,0 0-4 0,0 0 4 16,0 0-4-16,0 0 4 0,0 0-4 0,0 0 4 0,0 0-3 16,0 0 3-16,0 0-2 0,0 0 2 0,0 0-1 15,0 0 1-15,0 0-1 0,0 0 1 0,0 0 0 16,0 0 0-16,0 0 0 0,0 0 0 0,0 0 0 15,0 0 0-15,0 0 0 0,0 0 0 0,0 0 0 16,0 0 0-16,0 0 0 0,0 0 0 0,0 0 0 16,0 0 0-16,0 0 0 0,0 0 0 0,0 0 0 15,0 0 0-15,0 0 0 0,0 0 0 0,0 0 0 16,0 0 0-16,0 0 0 0,0 0 0 0,0 0 0 16,0 0 0-16,0 0 0 0,0 0 0 0,0 0 0 15,7-2 0-15,-7 2 0 0,0 0 0 0,0 0 0 0,0 0 0 16,0 0 1-16,0 0-1 0,0 0 1 0,0 0-1 15,0 0 1-15,0 0-1 0,0 0 2 0,0 0-2 16,0 0 5-16,0 0-5 0,0 0 6 0,0 0-6 16,0 0 10-16,0 0-10 0,0 0 10 0,0 0-10 15,0 0 10-15,0 0-10 0,0 0 11 0,0 0-11 16,0 0 9-16,0 0-9 0,0 0 10 0,0 0-10 16,0 0 7-16,0 0-7 0,0 0 8 0,0 0-8 15,0 0 6-15,0 0-6 0,0 0 6 0,0 0-6 0,0 0 7 16,0 0-7-16,0 0 7 0,0 0-7 0,0 0 6 15,0 0-6-15,0 0 6 0,0 0-6 0,0 0 4 16,0 0-4-16,0 0 4 0,0 0-4 0,0 0 2 16,0 0-2-16,0 0 3 0,0 0-3 0,0 0 1 0,0 0-1 15,0 0 1-15,0 0-1 0,0 0 0 0,0 0 0 16,0 0 1-16,0 0-1 0,0 0 0 0,0 0 0 16,0 0 1-16,0 0-1 0,0 0 1 0,0 0-1 0,0 0 1 15,0 0-1-15,0 0 1 0,0 0-1 0,0 0 2 16,0 0-2-16,0 0 2 0,0 0-2 0,0 0 2 15,0 0-2-15,0 0 2 0,0 0-2 0,0 0 3 16,9 2-3-16,-9-2 3 0,0 0-3 0,0 0 3 16,0 0-3-16,0 0 3 0,0 0-3 0,0 0 3 15,0 0-3-15,0 0 3 0,0 0-3 0,0 0 4 16,0 0-4-16,0 0 4 0,0 0-4 0,0 0 4 16,0 0-4-16,0 0 4 0,0 0-4 0,0 0 4 15,0 0-4-15,0 0 4 0,0 0-4 0,0 0 5 16,5 0-5-16,-5 0 4 0,0 0-4 0,0 0 4 0,0 0-4 15,0 0 2-15,0 0-2 0,0 0 3 0,0-7-3 16,0 7 1-16,0 0-1 0,0 0 2 0,0 0-2 16,0 0 1-16,0 0-1 0,0 0 1 0,3-11-1 15,-3 11 1-15,0 0-1 0,0 0 1 0,0 0-1 16,0 0 2-16,0 0-2 0,0 0 3 0,6-7-3 16,-6 7 6-16,0 0-6 0,0 0 6 0,3-6-6 0,-3 6 8 15,0 0-8-15,0 0 9 0,0 0-9 0,0 0 9 16,0 0-9-16,0 0 9 0,2-7-9 0,-2 7 9 15,0 0-9-15,0 0 10 0,0 0-10 0,0 0 7 16,0 0-7-16,0 0 8 0,0 0-8 0,0 0 7 0,0 0-7 16,0 0 8-16,0 0-8 0,0 0 6 0,0 0-6 15,0 0 6-15,0 0-6 0,0 0 6 0,0 0-6 16,0 0 6-16,0 0-6 0,0 0 6 0,0 0-6 16,0 0 7-16,0 0-7 0,0 0 5 0,0 0-5 0,0 0 6 15,0 0-6-15,0 0 2 0,0 0-2 16,0 0 3-16,0 0-3 0,0 0 1 0,0 0-1 0,0 0 1 15,0 0-1-15,0 0 0 0,0 0 0 0,0 0 1 16,0 0-1-16,0 0 0 0,0 0 0 0,0 0 0 16,0 0 0-16,0 0 0 0,0 0 0 0,0 0 0 15,0 0 0-15,0 0 0 0,0 0 0 0,0 0 0 16,0 0 0-16,0 0 0 0,0 0 0 0,0 0 1 16,0 0-1-16,0 0 2 0,0 0-2 0,0 0 2 15,3-6-2-15,-3 6 2 0,0 0-2 0,0 0 3 16,0 0-3-16,0 0 4 0,0 0-4 0,0 0 4 0,0-8-4 15,0 8 4-15,0 0-4 0,0 0 5 0,0 0-5 16,0 0 5-16,0 0-5 0,0 0 5 0,9-4-5 16,-9 4 6-16,0 0-6 0,0 0 6 0,0 0-6 15,0 0 5-15,0 0-5 0,0 0 5 0,0-10-5 16,0 10 4-16,0 0-4 0,0 0 5 0,0 0-5 16,0 0 3-16,0 0-3 0,0-7 4 0,0 7-4 15,0 0 3-15,0 0-3 0,0 0 3 0,0 0-3 0,0 0 2 16,0 0-2-16,0-7 3 0,0 7-3 0,0 0 2 15,0 0-2-15,0 0 3 0,0 0-3 0,0 0 2 16,0 0-2-16,0-7 3 0,0 7-3 0,0 0 3 0,0 0-3 16,0 0 4-16,0 0-4 0,0 0 3 0,0 0-3 15,6-5 3-15,-6 5-3 0,0 0 3 0,0 0-3 16,0 0 3-16,5-12-3 0,-5 12 2 0,0 0-2 16,12-12 2-16,6 0-2 0,-4-4-957 0</inkml:trace>
</inkml:ink>
</file>

<file path=ppt/ink/ink1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00:11.702"/>
    </inkml:context>
    <inkml:brush xml:id="br0">
      <inkml:brushProperty name="width" value="0.05292" units="cm"/>
      <inkml:brushProperty name="height" value="0.05292" units="cm"/>
      <inkml:brushProperty name="color" value="#FF0000"/>
    </inkml:brush>
  </inkml:definitions>
  <inkml:trace contextRef="#ctx0" brushRef="#br0">11612 7126 315 0,'0'0'0'0,"0"0"0"0,47 0 0 16,-47 0 2-16,0 0-2 0,46 0 3 0,9-6-3 15,-55 6 9-15,0 0-9 0,55-11 10 0,6-4-10 16,-61 15 33-16,0 0-33 0,64-16 33 0,3-5-33 0,-67 21 55 16,0 0-55-16,69-24 55 0,6-4-55 0,-75 28 35 15,0 0-35-15,80-31 35 0,4 5-35 0,-84 26 37 16,0 0-37-16,90-31 38 0,0 2-38 0,-90 29 29 0,0 0-29 16,78-25 30-16,-2 3-30 0,-76 22 21 0,0 0-21 15,63-17 22-15,-13 4-22 0,-50 13 19 0,0 0-19 16,33-8 20-16,-8 1-20 0,-25 7 16 0,0 0-16 15,11-2 16-15,-3 0-16 0,-8 2 15 0,0 0-15 16,7 0 16-16,-7 0-16 0,0 0 15 0,0 0-15 16,0 0 15-16,0 0-15 0,0 0 15 0,0 0-15 0,0 0 16 15,7 0-16-15,-7 0 13 0,0 0-13 0,0 0 14 16,0 0-14-16,0 0 10 0,0 0-10 0,0 0 11 16,0 0-11-16,0 0 8 0,0 0-8 0,0 0 8 15,0 0-8-15,0 0 6 0,0 0-6 0,0 0 7 16,0 0-7-16,0 0 6 0,0 0-6 0,0 0 6 15,0 0-6-15,0 0 6 0,0 0-6 0,0 0 7 16,0 0-7-16,0 0 5 0,0 0-5 0,0 0 6 16,0 0-6-16,0 0 7 0,0 0-7 0,0 0 7 15,0 0-7-15,0 0 7 0,0 0-7 0,0 0 7 16,0 0-7-16,0 0 5 0,0 0-5 0,0 0 5 0,0 0-5 16,0 0 4-16,0 0-4 0,0 0 4 0,0 0-4 15,0 0 2-15,0 0-2 0,0 0 3 0,0 0-3 16,0 0 1-16,0 0-1 0,0 0 1 0,0 0-1 15,0 0 0-15,0 0 0 0,0 0 1 0,0 0-1 16,0 0 0-16,0 0 0 0,0 0 1 0,0 0-1 16,0 0 0-16,0 0 0 0,0 0 0 0,0 0 0 0,0 0 0 15,0 0 0-15,0 0 1 0,0 0-1 0,0 0 0 16,0 0 0-16,0 0 1 0,0 0-1 0,0 0 0 16,0 0 0-16,0 0 1 0,0 0-1 0,0 0 0 15,0 0 0-15,0 0 1 0,0 0-1 0,0 0 0 16,0 0 0-16,0 0 1 0,0 0-1 0,0 0 1 0,0 0-1 15,0 0 1-15,0 0-1 0,0 0 0 0,0 0 0 16,0 0 1-16,0 0-1 0,0 0 0 0,0 0 0 16,0 0 1-16,4 11-1 0,-4-11 0 0,0 0 0 15,4 12 1-15,-3 16-1 0,3 1-768 0</inkml:trace>
  <inkml:trace contextRef="#ctx0" brushRef="#br0" timeOffset="1648.91">11966 8115 326 0,'0'0'0'0,"0"0"0"16,0 0 0-16,0 0-1 0,0 0 1 0,0 0 0 0,0 0 0 15,0 0-4-15,0 0 4 0,0 0-3 0,-9-18 3 16,9 18 0-16,0 0 0 0,0 0 0 0,0 0 0 15,0 0 0-15,0 0 0 0,0 0 0 0,0 0 0 16,0 0 1-16,0 0-1 0,0 0 2 0,0 0-2 16,0 0 1-16,0 0-1 0,0 0 2 0,0 0-2 0,0 0 1 15,0 0-1-15,0 0 1 0,0 0-1 16,0 0 0-16,0 0 0 0,0 7 0 0,0 2 0 0,0-9 0 16,0 0 0-16,2 10 0 0,5 1 0 0,-7-11 0 15,0 0 0-15,9 10 0 0,2-3 0 0,-11-7 0 0,0 0 0 16,17 5 0-16,6-5 0 0,-23 0 4 0,0 0-4 15,32-3 4-15,9-3-4 0,-41 6 21 0,0 0-21 16,40-6 22-16,-5-3-22 0,-35 9 44 0,0 0-44 16,29-10 45-16,1-1-45 0,-30 11 51 0,0 0-51 15,31-9 51-15,-2 3-51 0,-29 6 44 0,0 0-44 0,26-7 45 16,2-2-45-16,-28 9 39 0,0 0-39 0,30-9 40 16,-2 2-40-16,-28 7 39 0,0 0-39 0,22-3 39 15,-8 1-39-15,-14 2 33 0,0 0-33 0,0 0 33 16,5-3-33-16,-5 3 29 0,0 0-29 0,0 0 30 15,0 0-30-15,0 0 27 0,0 0-27 0,0 0 27 16,9-5-27-16,-9 5 25 0,0 0-25 0,0 0 26 16,0 0-26-16,0 0 22 0,0 0-22 0,0 0 23 15,0 0-23-15,0 0 18 0,0 0-18 0,0 0 19 16,0 0-19-16,0 0 17 0,0 0-17 0,0 0 17 0,0 0-17 16,0 0 14-16,0 0-14 0,0 0 15 0,0 0-15 15,0 0 13-15,0 0-13 0,0 0 13 0,0 0-13 16,0 0 9-16,0 0-9 0,0 0 10 0,0 0-10 15,0 0 5-15,0 0-5 0,0 0 5 0,0 0-5 16,0 0 1-16,0 0-1 0,0 0 2 0,0 0-2 16,0 0 0-16,0 0 0 0,5 0 1 0,-5 0-1 15,0 0 0-15,0 0 0 0,0 0 0 0,0 0 0 16,0 0 0-16,0 0 0 0,0 0 0 0,0 0 0 16,0 0-1-16,0 0 1 0,0 0 0 0,0 0 0 0,0 0-1 15,0 0 1-15,0 0 0 0,0 0 0 0,0 0-1 16,0 0 1-16,0 0 0 0,0 0 0 0,0 0-1 0,0 0 1 15,0 0 0-15,0 0 0 0,0 0-1 0,0 0 1 16,0 0 0-16,0 0 0 0,0 0 0 0,0 0 0 16,0 0 0-16,0 0 0 0,0 0 0 0,0 0 0 15,0 0 0-15,0 0 0 0,0 0 0 0,0 0 0 16,0 0 1-16,0 0-1 0,0 0 0 0,0 0 0 0,0 0 1 16,0 0-1-16,0 0 1 0,0 0-1 0,0 0 1 15,0 0-1-15,0 0 1 0,0 0-1 0,0 0 1 16,0 0-1-16,0 0 1 0,0 0-1 0,0 0 1 15,0 0-1-15,0 0 0 0,0 0 0 0,0 0 0 16,0 0 0-16,0 0 0 0,0 0 0 0,0 0 0 16,0 0 0-16,0 0-1 0,0 0 1 0,0 0 0 15,0 0 0-15,0 0-2 0,0 0 2 0,0 0-1 16,0 0 1-16,0 0-1 0,0 0 1 0,0 0-1 16,0 0 1-16,0 0-1 0,0 0 1 0,0 0-1 0,0 0 1 15,0 0-1-15,0 0 1 0,0 0 0 0,0 0 0 16,0 0-1-16,0 0 1 0,0 0 0 0,0 0 0 15,0 0 0-15,0 0 0 0,0 0 0 0,0 0 0 16,0 0 0-16,0 0 0 0,0 0 0 0,0 0 0 16,0 0 0-16,0 0 0 0,0 0 0 0,0 0 0 15,0 0 0-15,0 0 0 0,0 0 0 0,0 0 0 16,0 0 0-16,0 0 0 0,0 0 0 0,0 0 0 0,0 0 0 16,0 0 0-16,0 0 0 0,0 0 0 0,0 0 0 15,0 0 0-15,0 0 0 0,0 0 0 0,0 0-1 16,0 0 1-16,0 0 0 0,0 0 0 0,0 0-1 0,0 0 1 15,0 0-1-15,0 0 1 0,0 0-2 0,0 0 2 16,0 0-1-16,0 0 1 0,0 0-2 0,0 0 2 16,0 0-1-16,0 0 1 0,0 0-1 0,0 0 1 15,0 0 0-15,0 0 0 0,0 0-1 0,0 0 1 0,0 0 0 16,0 0 0-16,0 0 0 0,0 0 0 0,0 0 0 16,0 0 0-16,0 0 0 0,0 0 0 0,0 0 0 15,0 0 0-15,0 0 0 0,0 0 0 0,0 0 0 16,0 0 0-16,0 0 0 0,0 0 0 0,0 0 0 15,0 0 0-15,0 0 0 0,0 0 0 0,0 0 0 16,0 0 0-16,0 0 0 0,0 0 0 0,0 0 0 16,0 0 0-16,0 0 0 0,0 0 0 0,0 0 0 15,0 0 0-15,0 0 0 0,0 0 0 0,4 8 0 16,-4-8 0-16,0 0-1 0,0 0 1 0,1 14-1 16,1-7 1-16,0 0-861 0</inkml:trace>
  <inkml:trace contextRef="#ctx0" brushRef="#br0" timeOffset="3305.73">13083 9117 841 0,'0'0'0'0,"0"0"0"15,0 0 0-15,0 0 5 0,0 0-5 0,0 0 6 16,0 0-6-16,0 0 5 0,0 0-5 0,0 0 5 0,0 0-5 15,0 0 6-15,0 0-6 0,0 0 6 0,0 0-6 16,0 0 0-16,0 0 0 0,0 0 0 0,9 20 0 16,-9-20 0-16,0 0 0 0,3 9 0 0,6 7 0 15,-9-16 0-15,0 0 0 0,14 26 0 0,0 1 0 16,-14-27-1-16,0 0 1 0,14 28-1 0,4-11 1 16,-18-17-2-16,0 0 2 0,12 14-2 0,-1-5 2 0,-11-9-1 15,0 0 1-15,14 3-1 0,11 6 1 0,-25-9-1 16,0 0 1-16,30 5 0 0,3-8 0 0,-33 3 0 15,0 0 0-15,34-6 0 0,-3-6 0 0,-31 12 1 16,0 0-1-16,30-15 2 0,7 1-2 0,-37 14 6 0,0 0-6 16,45-16 6-16,0-6-6 0,-45 22 20 15,0 0-20-15,44-26 21 0,4-2-21 0,-48 28 32 0,0 0-32 16,48-29 33-16,-2 4-33 0,-46 25 35 0,0 0-35 16,40-19 35-16,1 7-35 0,-41 12 32 0,0 0-32 0,33-12 33 15,-8 4-33-15,-25 8 26 0,0 0-26 0,18-9 27 16,-4 7-27-16,-14 2 20 0,0 0-20 0,10-2 21 15,-10 2-21-15,0 0 18 0,0 0-18 0,7 0 19 16,-7 0-19-16,0 0 17 0,0 0-17 0,0 0 17 16,0 0-17-16,0 0 14 0,0 0-14 0,0 0 15 15,0 0-15-15,0 0 11 0,0 0-11 0,0 0 11 16,0 0-11-16,0 0 8 0,0 0-8 0,0 0 9 16,0 0-9-16,0 0 7 0,0 0-7 0,0 0 7 15,0 0-7-15,0 0 5 0,0 0-5 0,0 0 6 16,0 0-6-16,0 0 4 0,0 0-4 0,0 0 4 0,0 0-4 15,0 0 2-15,0 0-2 0,0 0 3 0,0 0-3 16,0 0 3-16,0 0-3 0,0 0 3 0,0 0-3 16,0 0 2-16,0 0-2 0,0 0 3 0,6 0-3 15,-6 0 2-15,0 0-2 0,0 0 2 0,0 0-2 16,0 0 1-16,0 0-1 0,0 0 1 0,0 0-1 16,0 0 0-16,0 0 0 0,0 0 1 0,0 0-1 15,0 0 0-15,0 0 0 0,0 0 0 0,0 0 0 16,0 0 0-16,0 0 0 0,0 0 0 0,0 0 0 0,0 0 0 15,0 0 0-15,0 0 1 0,0 0-1 0,0 0 0 16,0 0 0-16,0 0 1 0,0 0-1 0,0 0 0 0,0 0 0 16,0 0 0-16,0 0 0 0,0 0 0 0,0 0 0 15,0 0 0-15,0 0 0 0,0 0 0 0,0 0 0 16,0 0 0-16,0 0 0 0,0 0 0 0,0 0 0 16,0 0 0-16,0 0 0 0,0 0-1 0,0 0 1 15,0 0 0-15,0 0 0 0,0 0 0 0,0 0 0 0,0 0 0 16,0 0 0-16,0 0 0 0,0 0 0 0,0 0 0 15,0 0 0-15,0 0 0 0,0 0 0 0,0 0 0 16,0 0 0-16,0 0 0 0,0 0 0 0,0 0 0 16,0 0 0-16,0 0 0 0,0 0 0 0,0 0 1 15,0 0-1-15,0 0 1 0,0 0-1 0,0 0 2 16,0 0-2-16,0 0 0 0,0 0 0 0,0 0 1 16,0 0-1-16,0 0 0 0,0 0 0 0,0 0 0 15,0 0 0-15,0 0 0 0,0 0 0 0,0 0 1 16,0 0-1-16,0 0 0 0,0 0 0 0,0 0 0 15,0 0 0-15,0 0 0 0,0 0 0 0,0 0 0 0,0 0 0 16,0 0 0-16,0 0 0 0,0 0 1 0,0 0-1 16,0 0 0-16,0 0 0 0,0 0 1 0,0 0-1 15,0 0 1-15,0 0-1 0,0 0 1 0,0 0-1 16,0 0 1-16,0 0-1 0,0 0 2 0,0 0-2 16,0 0 1-16,0 0-1 0,0 0 1 0,0 0-1 15,0 0 0-15,0 0 0 0,0 0 0 0,-4 13 0 0,-1-1-1010 16</inkml:trace>
  <inkml:trace contextRef="#ctx0" brushRef="#br0" timeOffset="4868.76">12148 10207 684 0,'0'0'0'16,"0"0"0"-16,0 0 0 0,0 0 8 0,0 0-8 15,5-19 8-15,-1 7-8 0,-4 12 26 0,0 0-26 0,1-11 27 16,-1 4-27-16,0 7 31 0,0 0-31 0,2-7 32 16,4 1-32-16,-6 6 24 0,0 0-24 0,0 0 24 15,0 0-24-15,0 0 18 0,0 0-18 0,0-6 19 16,0 6-19-16,0 0 15 0,0 0-15 0,0 0 16 16,0 0-16-16,0 0 13 0,0 0-13 0,0 0 13 15,0 0-13-15,0 0 10 0,0 0-10 0,8 2 10 16,10 10-10-16,-18-12 9 0,0 0-9 0,28 19 9 15,0 4-9-15,-28-23 6 0,0 0-6 0,30 19 6 16,-3-5-6-16,-27-14 4 0,0 0-4 0,25 12 5 16,6 2-5-16,-31-14 3 0,0 0-3 0,36 13 4 0,4 1-4 15,-40-14 2-15,0 0-2 0,46 12 2 0,7-3-2 16,-53-9 2-16,0 0-2 0,51 7 2 0,11-7-2 16,-62 0 4-16,0 0-4 0,67-5 4 0,5-2-4 15,-72 7 10-15,0 0-10 0,74-12 10 0,6 0-10 16,-80 12 17-16,0 0-17 0,77-13 17 0,1-2-17 15,-78 15 20-15,0 0-20 0,77-12 21 0,-2 3-21 16,-75 9 18-16,0 0-18 0,68-12 18 0,-9 2-18 0,-59 10 19 16,0 0-19-16,58-11 20 0,-7 4-20 0,-51 7 23 15,0 0-23-15,44-5 23 0,-12-2-23 0,-32 7 19 0,0 0-19 16,23-5 20-16,-9 3-20 0,-14 2 16 0,0 0-16 16,12 0 16-16,2 0-16 0,-14 0 13 0,0 0-13 15,9 0 14-15,-9 0-14 0,0 0 12 0,0 0-12 16,9 0 12-16,-9 0-12 0,0 0 12 0,0 0-12 0,0 0 13 15,0 0-13-15,0 0 13 0,0 0-13 0,5 0 14 16,-5 0-14-16,0 0 16 0,0 0-16 0,0 0 16 16,0 0-16-16,0 0 16 0,0 0-16 0,0 0 17 15,0 0-17-15,0 0 14 0,0 0-14 0,0 0 15 16,0 0-15-16,0 0 13 0,0 0-13 0,0 0 13 16,0 0-13-16,0 0 10 0,0 0-10 0,4-7 10 15,-4 7-10-15,0 0 9 0,0 0-9 0,0 0 9 16,0 0-9-16,0 0 6 0,0 0-6 0,0 0 6 15,0 0-6-15,0 0 4 0,0 0-4 0,0 0 5 16,0 0-5-16,0 0 3 0,0 0-3 0,0 0 3 16,0 0-3-16,0 0 2 0,0 0-2 0,0 0 2 0,0 0-2 15,0 0 2-15,0 0-2 0,0 0 3 0,0 0-3 16,0 0 2-16,0 0-2 0,0 0 3 0,0 0-3 16,0 0 3-16,0 0-3 0,0 0 3 0,0 0-3 15,0 0 3-15,0 0-3 0,0 0 4 0,0 0-4 16,0 0 3-16,0 0-3 0,0 0 4 0,0 0-4 15,0 0 2-15,0 0-2 0,0 0 2 0,0 0-2 0,0 0 1 16,0 0-1-16,0 0 1 0,0 0-1 0,0 0-2 16,0 0 2-16,0 0-2 0,0 0 2 0,0 0-27 15,0 0 27-15,0 7-27 0,0-7 27 0,0 0-1138 0</inkml:trace>
  <inkml:trace contextRef="#ctx0" brushRef="#br0" timeOffset="6835.82">17410 12233 415 0,'0'0'0'0,"0"0"0"15,0-19 0-15,0 19 23 0,0 0-23 0,0-19 23 16,0 0-23-16,0 19 46 0,0 0-46 0,0-14 46 16,0 4-46-16,0 10 36 0,0 0-36 0,0-5 36 15,0 5-36-15,0 0 23 0,0 0-23 0,0-11 23 16,0 11-23-16,0 0 17 0,0 0-17 0,0 0 17 16,0 7-17-16,0-7 12 0,0 0-12 0,1 25 12 15,5 20-12-15,-6-45 8 0,0 0-8 0,1 45 9 0,1-18-9 16,-2-27 7-16,0 0-7 0,5 19 7 0,10-3-7 15,-15-16 4-15,0 0-4 0,19 12 4 0,11-3-4 16,-30-9 2-16,0 0-2 0,41 0 3 0,4-12-3 16,-45 12 2-16,0 0-2 0,59-25 2 0,16-11-2 15,-75 36 1-15,0 0-1 0,82-42 2 0,-8-1-2 16,-74 43 2-16,0 0-2 0,76-47 2 0,-4 4-2 0,-72 43 2 16,0 0-2-16,72-38 2 0,0 2-2 0,-72 36 1 15,0 0-1-15,67-30 1 0,-12 10-1 0,-55 20 0 16,0 0 0-16,35-13 0 0,-15 10 0 0,-20 3-1 0,0 0 1 15,10 0 0-15,-2 0 0 0,-8 0-6 0,0 0 6 16,0 0-6-16,8 3 6 0,-2 1-523 0</inkml:trace>
</inkml:ink>
</file>

<file path=ppt/ink/ink1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00:40.862"/>
    </inkml:context>
    <inkml:brush xml:id="br0">
      <inkml:brushProperty name="width" value="0.05292" units="cm"/>
      <inkml:brushProperty name="height" value="0.05292" units="cm"/>
      <inkml:brushProperty name="color" value="#FF0000"/>
    </inkml:brush>
  </inkml:definitions>
  <inkml:trace contextRef="#ctx0" brushRef="#br0">8031 6201 180 0,'0'0'0'15,"0"0"0"-15,0 0 0 0,0 0 3 0,0 0-3 0,0 0 3 16,0 0-3-16,0 0 26 0,0 0-26 0,0 0 27 15,0 0-27-15,0 0 24 0,0 0-24 0,0 0 25 16,0 0-25-16,0 0 28 0,0 0-28 0,0 0 29 16,0 0-29-16,0 0 27 0,0 0-27 0,0 0 28 15,0 0-28-15,0 0 28 0,0 0-28 0,0 0 29 16,0 0-29-16,0 0 24 0,0 0-24 0,0 0 25 16,0 0-25-16,0 0 24 0,0 0-24 0,0 0 24 15,0 0-24-15,0 0 21 0,0 0-21 0,0 0 22 16,26 8-22-16,-26-8 22 0,0 0-22 0,22-8 22 0,6 1-22 15,-28 7 27-15,0 0-27 0,32-6 28 16,3 0-28-16,-35 6 32 0,0 0-32 0,33-9 32 0,6 0-32 16,-39 9 27-16,0 0-27 0,37-10 28 0,4 1-28 15,-41 9 24-15,0 0-24 0,40-5 24 0,1 5-24 16,-41 0 19-16,0 0-19 0,37 0 19 0,2 5-19 16,-39-5 13-16,0 0-13 0,37 4 14 0,9-8-14 0,-46 4 11 15,0 0-11-15,47 0 12 0,4 0-12 0,-51 0 10 16,0 0-10-16,53 4 10 0,6-4-10 0,-59 0 9 15,0 0-9-15,60 0 10 0,-6 0-10 0,-54 0 12 16,0 0-12-16,53 3 13 0,-7-1-13 0,-46-2 17 0,0 0-17 16,41 3 18-16,-1 4-18 0,-40-7 22 0,0 0-22 15,37 5 23-15,4-1-23 0,-41-4 24 0,0 0-24 16,44 3 24-16,-4-3-24 0,-40 0 22 0,0 0-22 16,37 2 22-16,1 5-22 0,-38-7 20 0,0 0-20 0,38 3 20 15,3-1-20-15,-41-2 18 0,0 0-18 0,40 4 19 16,-2-1-19-16,-38-3 18 0,0 0-18 0,35 0 18 15,-3 0-18-15,-32 0 11 0,0 0-11 0,28 4 12 16,2-3-12-16,-30-1 8 0,0 0-8 0,31 4 9 16,-4-8-9-16,-27 4 4 0,0 0-4 0,30-1 5 15,9 2-5-15,-39-1 3 0,0 0-3 0,37 4 3 16,0-4-3-16,-37 0 3 0,0 0-3 0,39 0 3 16,-4 0-3-16,-35 0 3 0,0 0-3 0,37 3 3 15,-2-3-3-15,-35 0 6 0,0 0-6 0,39 4 7 16,0 1-7-16,-39-5 10 0,0 0-10 0,40 3 11 15,6 1-11-15,-46-4 13 0,0 0-13 0,50 0 13 0,1 2-13 16,-51-2 14-16,0 0-14 0,56 3 15 0,2-3-15 16,-58 0 13-16,0 0-13 0,60 0 13 0,2-5-13 15,-62 5 13-15,0 0-13 0,60-4 14 0,-2 1-14 16,-58 3 14-16,0 0-14 0,59-4 14 0,-5 3-14 16,-54 1 13-16,0 0-13 0,50 0 13 0,4-7-13 15,-54 7 13-15,0 0-13 0,59-5 14 0,-5 5-14 0,-54 0 12 16,0 0-12-16,58-4 13 0,2 1-13 15,-60 3 9-15,0 0-9 0,59-6 10 0,-14 3-10 0,-45 3 10 16,0 0-10-16,45 0 11 0,-5-7-11 0,-40 7 10 16,0 0-10-16,41-5 10 0,1 1-10 0,-42 4 9 0,0 0-9 15,44-3 10-15,0-2-10 0,-44 5 9 0,0 0-9 16,37-7 9-16,-5 5-9 0,-32 2 7 0,0 0-7 16,32 0 8-16,0 0-8 0,-32 0 7 0,0 0-7 15,35-3 8-15,-3-1-8 0,-32 4 7 0,0 0-7 16,33-5 7-16,2 2-7 0,-35 3 6 0,0 0-6 0,39-7 6 15,7-2-6-15,-46 9 6 0,0 0-6 0,44-9 7 16,2-3-7-16,-46 12 5 0,0 0-5 0,46-8 6 16,-6 4-6-16,-40 4 4 0,0 0-4 0,36-3 5 15,-3-1-5-15,-33 4 4 0,0 0-4 0,32-2 5 16,-2 2-5-16,-30 0 5 0,0 0-5 0,25-3 5 16,-4 6-5-16,-21-3 5 0,0 0-5 0,21 0 6 15,2 0-6-15,-23 0 5 0,0 0-5 0,17-3 5 16,-2 3-5-16,-15 0 2 0,0 0-2 0,10-3 2 15,3 3-2-15,-13 0 0 0,0 0 0 0,8 3 1 0,-8-3-1 16,0 0 0-16,0 0 0 0,9 3 0 0,-9-3 0 16,0 0 0-16,0 0 0 0,0 0 0 0,0 0 0 15,0 0 0-15,0 0 0 0,0 0 0 0,0 0 0 16,0 0 0-16,0 0 0 0,0 0 1 0,0 0-1 16,0 0 1-16,0 0-1 0,0 0 1 0,0 0-1 15,0 0 1-15,0 0-1 0,0 0 2 0,0 0-2 16,0 0 2-16,0 0-2 0,0 0 2 0,0 0-2 0,0 0 2 15,0 0-2-15,0 0 2 0,0 0-2 0,0 0 2 16,0 0-2-16,-9 0 3 0,-12 0-3 0,21 0 2 16,0 0-2-16,-35 0 2 0,-11 2-2 0,46-2 4 0,0 0-4 15,-46 4 4-15,0-1-4 0,46-3 2 0,0 0-2 16,-40 4 2-16,8 1-2 0,32-5 1 0,0 0-1 16,-32 3 1-16,1 6-1 0,31-9 0 0,0 0 0 15,-32 3 1-15,5 1-1 0,27-4 0 0,0 0 0 16,-26 0 1-16,-6 0-1 0,32 0 0 0,0 0 0 0,-28 0 1 15,1 5-1-15,27-5 1 0,0 0-1 0,-23 3 1 16,1 1-1-16,22-4 1 0,0 0-1 0,-22 0 2 16,3 0-2-16,19 0 2 0,0 0-2 0,-25 0 2 15,1 2-2-15,24-2 2 0,0 0-2 0,-32 0 3 16,-7-2-3-16,39 2 2 0,0 0-2 0,-33-4 2 16,3 4-2-16,30 0 2 0,0 0-2 0,-36 0 2 15,-15 0-2-15,51 0 1 0,0 0-1 0,-55 4 1 16,1-4-1-16,54 0 0 0,0 0 0 0,-50 2 1 15,1 5-1-15,49-7 0 0,0 0 0 0,-41 8 1 0,1-4-1 16,40-4 0-16,0 0 0 0,-44 0 1 0,-7-4-1 16,51 4 0-16,0 0 0 0,-57 0 0 0,-3 0 0 15,60 0 0-15,0 0 0 0,-63 4 0 0,-1 1 0 16,64-5 0-16,0 0 0 0,-69 7 0 0,4-7 0 16,65 0 0-16,0 0 0 0,-60-4 0 0,5 1 0 15,55 3 0-15,0 0 0 0,-61-2 0 0,-6-1 0 16,67 3 0-16,0 0 0 0,-66-4 0 0,5 4 0 0,61 0 0 15,0 0 0-15,-55 0 0 0,11 4 0 0,44-4 0 16,0 0 0-16,-37 0 0 0,3 0 0 0,34 0 0 16,0 0 0-16,-33 3 0 0,-1-1 0 0,34-2 0 0,0 0 0 15,-26 3 0-15,12-8 0 0,14 5 0 0,0 0 0 16,-14-3 0-16,-4-1 0 0,18 4 0 0,0 0 0 16,-18 0 0-16,6-3 0 0,12 3-1 0,0 0 1 15,-11-2 0-15,-6-1 0 0,17 3-1 0,0 0 1 16,-14-4 0-16,0-1 0 0,14 5-1 0,0 0 1 0,-16-4 0 15,-7 1 0-15,23 3 0 0,0 0 0 16,-28-5 0-16,-4 1 0 0,32 4-1 0,0 0 1 0,-30 0 0 16,10-3 0-16,20 3-3 0,0 0 3 0,-23 0-2 15,-8-4 2-15,31 4-5 0,0 0 5 0,-44-1-4 16,-8-3 4-16,52 4-6 0,0 0 6 0,-56-3-5 16,-2-2 5-16,58 5-7 0,0 0 7 0,-64-4-6 15,-1 1 6-15,65 3-6 0,0 0 6 0,-65-9-5 16,1 6 5-16,64 3-7 0,0 0 7 0,-68-6-7 15,-8 3 7-15,76 3-7 0,0 0 7 0,-78 0-6 16,0 0 6-16,78 0-6 0,0 0 6 0,-75 3-5 0,2-3 5 16,73 0-7-16,0 0 7 0,-72 0-6 0,8 2 6 15,64-2-6-15,0 0 6 0,-67 4-6 0,4-1 6 16,63-3-5-16,0 0 5 0,-60 5-5 0,7 6 5 16,53-11-5-16,0 0 5 0,-51 5-5 0,2 2 5 15,49-7-6-15,0 0 6 0,-50 5-5 0,10 2 5 16,40-7-4-16,0 0 4 0,-36 5-4 0,5 2 4 15,31-7-3-15,0 0 3 0,-23 5-2 0,1-1 2 0,22-4-6 16,0 0 6-16,-15 0-5 0,-3 3 5 0,18-3-8 16,0 0 8-16,-14 2-7 0,7-2 7 0,7 0-9 15,0 0 9-15,0 0-8 0,-6 3 8 0,6-3-6 0,0 0 6 16,0 0-6-16,-8 4 6 0,8-4-5 0,0 0 5 16,0 0-5-16,0 0 5 0,0 0-4 0,0 0 4 15,0 0-4-15,-9 0 4 0,9 0-3 0,0 0 3 16,0 0-3-16,12-4 3 0,-12 4-3 0,0 0 3 15,18-5-2-15,14-2 2 0,-32 7-3 0,0 0 3 0,37-5-2 16,7-2 2-16,-44 7-3 0,0 0 3 0,51-5-3 16,4 1 3-16,-55 4-4 0,0 0 4 0,61-8-3 15,12 1 3-15,-73 7-3 0,0 0 3 0,77-5-3 16,8 1 3-16,-85 4-3 0,0 0 3 0,90-7-3 16,2-1 3-16,-92 8-3 0,0 0 3 0,95-9-2 15,7-3 2-15,-102 12-2 0,0 0 2 0,101-9-2 16,3-3 2-16,-104 12-2 0,0 0 2 0,93-10-1 15,-12 8 1-15,-81 2-1 0,0 0 1 0,73-4-1 16,-1-2 1-16,-72 6-1 0,0 0 1 0,63-9-1 0,3-3 1 16,-66 12-1-16,0 0 1 0,65-12 0 15,-5 3 0-15,-60 9-1 0,0 0 1 0,58-9 0 0,-3 1 0 16,-55 8 0-16,0 0 0 0,49-7 0 0,1 3 0 16,-50 4 0-16,0 0 0 0,40-1 0 0,1 1 0 15,-41 0 0-15,0 0 0 0,35-2 0 0,-3-3 0 16,-32 5 0-16,0 0 0 0,32-4 1 0,-1 4-1 15,-31 0 1-15,0 0-1 0,32 4 1 0,0-4-1 16,-32 0 1-16,0 0-1 0,28 0 2 0,2 3-2 16,-30-3 1-16,0 0-1 0,25 2 1 0,-2 1-1 0,-23-3 0 15,0 0 0-15,24 4 1 0,1-1-1 0,-25-3 0 16,0 0 0-16,30 4 0 0,-5 1 0 0,-25-5 0 0,0 0 0 16,24 3 0-16,5-1 0 0,-29-2-1 0,0 0 1 15,26 4 0-15,2-1 0 0,-28-3-1 0,0 0 1 16,30 3 0-16,7 3 0 0,-37-6-1 0,0 0 1 15,36 3-1-15,4-3 1 0,-40 0-1 0,0 0 1 16,41 0-1-16,5-3 1 0,-46 3-1 0,0 0 1 16,49 3-1-16,-3-3 1 0,-46 0-1 0,0 0 1 0,46 0 0 15,7-3 0-15,-53 3 0 0,0 0 0 0,51-9 0 16,5 6 0-16,-56 3 1 0,0 0-1 0,55-6 2 16,3 3-2-16,-58 3 3 0,0 0-3 0,49-9 4 15,-6 6-4-15,-43 3 5 0,0 0-5 0,37-4 5 16,-5 3-5-16,-32 1 6 0,0 0-6 0,30-2 6 15,-2 0-6-15,-28 2 5 0,0 0-5 0,30-7 5 16,-7 4-5-16,-23 3 5 0,0 0-5 0,23 0 6 16,0 1-6-16,-23-1 5 0,0 0-5 0,26 2 5 15,6-4-5-15,-32 2 2 0,0 0-2 0,26-1 2 16,-8-1-2-16,-18 2 0 0,0 0 0 0,19 0 1 16,1 0-1-16,-20 0 0 0,0 0 0 0,21 0 0 0,-3 0 0 15,-18 0 0-15,0 0 0 0,14 0 0 0,0 2 0 16,-14-2 0-16,0 0 0 0,12 1 0 0,2-1 0 15,-14 0 0-15,0 0 0 0,13 2 0 0,1 2 0 16,-14-4 0-16,0 0 0 0,19 3 0 0,8 2 0 16,-27-5 0-16,0 0 0 0,26 7 0 0,2-7 0 15,-28 0 0-15,0 0 0 0,27 0 0 0,-8 2 0 0,-19-2 0 16,0 0 0-16,21 2 0 0,-3-1 0 0,-18-1 0 16,0 0 0-16,18 0 1 0,-10-1-1 0,-8 1 0 0,0 0 0 15,7 0 1-15,-7 0-1 0,0 0 0 0,0 0 0 16,11 5 1-16,-11-5-1 0,0 0 0 0,0 0 0 15,11-4 1-15,-11 4-1 0,0 0 0 0,0 0 0 16,0 0 0-16,8-1 0 0,-8 1 0 0,0 0 0 0,0 0 0 16,0 0 0-16,0 0-1 0,0 0 1 0,0 0 0 15,6 1 0-15,-6-1-1 0,0 0 1 0,0 0-1 16,0 0 1-16,0 0-3 0,0 0 3 0,0 0-3 16,0 0 3-16,0 0-2 0,0 0 2 0,0 0-2 15,0 0 2-15,0 0-2 0,0 0 2 0,0 0-2 16,0 0 2-16,0 0-2 0,0 0 2 0,0 0-2 15,0 0 2-15,0 0-2 0,0 0 2 0,0 0-1 16,0 0 1-16,0 0-1 0,0 0 1 0,0 0-1 16,0 0 1-16,0 0-1 0,0 0 1 0,0 0 0 0,0 0 0 15,0 0-1-15,0 0 1 0,0 0-1 0,0 0 1 16,0 0-1-16,0 0 1 0,0 0-1 16,0 0 1-16,0 0-1 0,0 0 1 0,0 0-1 0,0 0 1 15,0 0-2-15,0 0 2 0,0 0-1 0,0 0 1 16,0 0-2-16,0 0 2 0,0 0-1 0,0 0 1 15,0 0-2-15,0 0 2 0,0 0-1 0,0 0 1 16,0 0-1-16,0 0 1 0,0 0-1 0,0 0 1 16,0 0-1-16,0 0 1 0,0 0 0 0,0 0 0 0,0 0 0 15,0 0 0-15,0 0 0 0,0 0 0 0,0 0 0 16,0 0 0-16,0 0 0 0,0 0 0 0,0 0 0 16,0 0 0-16,0 0 0 0,0 0 0 0,0 0 0 0,0 0 0 15,0 0 0-15,0 0 0 0,0 0 0 0,0 0 0 16,0 0 0-16,0 0 0 0,0 0 0 0,0 0 0 15,0 0 0-15,0 0 0 0,0 0 0 0,0 0 0 16,0 0 0-16,0 0 0 0,0 0 0 0,0 0 0 16,0 0 0-16,0 0 0 0,0 0 0 0,0 0 0 0,0 0 0 15,0 0 0-15,0 0 0 0,0 0 0 0,0 0 0 16,0 0 0-16,0 0 0 0,0 0 0 0,0 0 0 16,0 0 0-16,0 0 0 0,0 0 0 0,0 0 0 15,0 0 0-15,0 0-1 0,0 0 1 0,0 0 0 16,0 0 0-16,0 0-2 0,0 0 2 0,0 0-1 15,0 0 1-15,0 0-3 0,0 0 3 0,0 0-3 16,0 0 3-16,0 0-4 0,0 0 4 0,0 0-4 16,0 0 4-16,0 0-3 0,0 0 3 0,0 0-3 15,0 0 3-15,0 0-2 0,0 0 2 0,0 0-2 0,0 0 2 16,0 0-2-16,0 0 2 0,0 0-1 0,0 0 1 16,0 0-1-16,0 0 1 0,0 0 0 0,0 0 0 15,0 0-1-15,0 0 1 0,0 0 0 0,0 0 0 16,0 0 0-16,0 0 0 0,0 0 0 0,0 0 0 15,0 0 0-15,0 0 0 0,0 0 0 0,0 0 0 16,0 0 1-16,0 0-1 0,0 0 1 0,0 0-1 16,0 0 1-16,0 0-1 0,0 0 2 0,0 0-2 15,0 0 2-15,0 0-2 0,0 0 2 0,0 0-2 0,0 0 3 16,0 0-3-16,0 0 3 0,0 0-3 0,0 0 3 16,0 0-3-16,0 0 3 0,0 0-3 0,0 0 1 15,0 0-1-15,0 0 2 0,0 0-2 0,0 0 0 0,0 0 0 16,0 0 1-16,0 0-1 0,0 0 0 0,0 0 0 15,0 0 0-15,0 0 0 0,0 0 0 0,0 0 0 16,0 0 0-16,0 0 0 0,0 0-1 0,0 0 1 16,0 0 0-16,0 0 0 0,0 0-1 0,0 0 1 15,0 0-1-15,0 0 1 0,0 0-4 0,0 0 4 16,0 0-3-16,0 0 3 0,0 0-9 0,0 0 9 16,0 0-8-16,0 0 8 0,0 0-19 0,0 0 19 0,0 0-19 15,0 0 19-15,0 0-1122 0</inkml:trace>
  <inkml:trace contextRef="#ctx0" brushRef="#br0" timeOffset="2658.24">26220 12993 897 0,'0'0'0'0,"0"0"0"0,0 0 0 16,0 0 37-16,0 0-37 0,0 0 37 0,0 0-37 16,0 0 68-16,0 0-68 0,0 0 68 0,0 0-68 15,0 0 46-15,0 0-46 0,0 0 46 0,0 0-46 16,0 0 20-16,0 0-20 0,0 0 20 0,0 0-20 16,0 0 12-16,0 0-12 0,-3 29 12 0,6 18-12 15,-3-47 8-15,0 0-8 0,2 61 8 0,-4 13-8 0,2-74 6 16,0 0-6-16,-3 83 6 0,-1 9-6 0,4-92 5 15,0 0-5-15,0 92 5 0,2-2-5 16,-2-90 5-16,0 0-5 0,5 86 5 0,1-8-5 0,-6-78 6 16,0 0-6-16,7 73 7 0,0-4-7 0,-7-69 6 0,0 0-6 15,8 66 6-15,3-6-6 0,-11-60 6 0,0 0-6 16,9 52 6-16,-6-12-6 0,-3-40 5 0,0 0-5 16,2 29 6-16,-2-11-6 0,0-18 3 0,0 0-3 0,0 10 4 15,0-10-4-15,0 0 1 0,0 0-1 0,-10-15 2 16,-15-29-2-16,2 3-967 0</inkml:trace>
  <inkml:trace contextRef="#ctx0" brushRef="#br0" timeOffset="3823.03">26150 12986 1222 0,'0'0'0'0,"0"0"0"0,0 0 0 16,0 0 0-16,0 0 0 0,0 0 0 0,0 7 0 15,0-7-1-15,0 0 1 0,0 0 0 0,0 0 0 16,0 0 4-16,0 0-4 0,0 0 5 0,-13 17-5 16,13-17 7-16,0 0-7 0,-16 23 8 0,-5 6-8 15,21-29 11-15,0 0-11 0,-23 31 11 0,-8 7-11 0,31-38 9 16,0 0-9-16,-32 39 9 0,4 0-9 0,28-39 6 15,0 0-6-15,-29 37 6 0,1 3-6 0,28-40 7 16,0 0-7-16,-23 32 7 0,7-11-7 0,16-21 7 16,0 0-7-16,-10 21 7 0,3 1-7 0,7-22 6 0,0 0-6 15,-2 21 6-15,4-5-6 0,-2-16 6 16,0 0-6-16,1 10 6 0,-1-10-6 0,0 0 6 0,0 0-6 16,6 7 7-16,8 2-7 0,-14-9 5 0,0 0-5 15,26 8 6-15,11-2-6 0,-37-6 6 0,0 0-6 0,43 0 6 16,1-4-6-16,-44 4 7 0,0 0-7 0,46-7 7 15,8-7-7-15,-54 14 12 0,0 0-12 0,60-19 13 16,7-5-13-16,-67 24 16 0,0 0-16 0,67-24 16 16,-1 5-16-16,-66 19 17 0,0 0-17 0,61-17 17 15,-6-1-17-15,-55 18 13 0,0 0-13 0,49-14 14 16,-6 1-14-16,-43 13 10 0,0 0-10 0,37-13 10 16,-9 5-10-16,-28 8 8 0,0 0-8 0,25-7 8 15,-1-2-8-15,-24 9 6 0,0 0-6 0,22-3 6 16,-10-4-6-16,-12 7 7 0,0 0-7 0,7-2 7 15,-7 2-7-15,0 0 6 0,0 0-6 0,0 0 6 0,7-3-6 16,-7 3 4-16,0 0-4 0,0 0 4 0,0 0-4 16,0 0 3-16,0 0-3 0,0 12 4 0,0 12-4 15,0-24 1-15,0 0-1 0,-2 31 2 0,-1 7-2 16,3-38 0-16,0 0 0 0,-4 43 1 0,4 2-1 16,0-45 0-16,0 0 0 0,6 49 0 0,4-4 0 15,-10-45 0-15,0 0 0 0,11 40 0 0,-4-16 0 0,-7-24-1 16,0 0 1-16,9 15 0 0,6-1 0 15,-15-14 0-15,0 0 0 0,16 12 0 0,-7-5 0 0,-9-7 1 16,0 0-1-16,7 4 1 0,7-4-1 0,-14 0 3 16,0 0-3-16,18-4 3 0,1-6-3 0,-19 10 4 0,0 0-4 15,20-19 5-15,-4-10-5 0,-16 29 2 0,0 0-2 16,14-35 3-16,-2-8-3 0,-12 43 1 0,0 0-1 16,14-45 1-16,7-7-1 0,-21 52 0 0,0 0 0 15,25-49 1-15,2 9-1 0,-27 40 0 0,0 0 0 16,28-29 1-16,0 5-1 0,-28 24 0 0,0 0 0 0,28-19 1 15,6 1-1-15,-34 18 0 0,0 0 0 0,33-12 1 16,-5 7-1-16,-28 5 0 0,0 0 0 0,27 0 0 16,-1 5 0-16,-26-5 0 0,0 0 0 0,27 6 0 15,-2 2 0-15,-25-8 0 0,0 0 0 0,24 12 0 16,3 6 0-16,-27-18-1 0,0 0 1 0,28 22-1 16,-3 6 1-16,-25-28-2 0,0 0 2 0,19 29-1 15,-3 6 1-15,-16-35-4 0,0 0 4 0,12 33-3 16,-1-4 3-16,-11-29-7 0,0 0 7 0,9 30-6 15,1-1 6-15,-10-29-10 0,0 0 10 0,11 26-9 0,-2-4 9 16,-9-22-12-16,0 0 12 0,7 14-11 16,-2-3 11-16,-5-11-11 0,0 0 11 0,0 0-11 0,5 5 11 15,-5-5-11-15,0 0 11 0,0 0-10 0,9 7 10 16,-9-7-7-16,0 0 7 0,11 2-7 0,8 1 7 16,-19-3-3-16,0 0 3 0,27 0-2 0,1-5 2 15,-28 5-1-15,0 0 1 0,31-16-1 0,1-11 1 16,-32 27 0-16,0 0 0 0,27-35 0 0,-10 0 0 0,-17 35 0 15,0 0 0-15,14-33 1 0,-3 2-1 0,-11 31 3 16,0 0-3-16,7-24 4 0,-3 8-4 0,-4 16 6 16,0 0-6-16,0-10 6 0,0 10-6 0,0 0 7 0,0 0-7 15,-4-9 8-15,4 9-8 0,0 0 9 0,0 0-9 16,0 0 10-16,0 0-10 0,0 0 9 0,0 0-9 16,-7-6 10-16,7 6-10 0,0 0 8 0,0 0-8 15,-7 0 8-15,7 0-8 0,0 0 3 0,0 0-3 16,-5 1 4-16,5-1-4 0,0 0 1 0,0 0-1 15,-11-1 1-15,1 1-1 0,10 0 0 0,0 0 0 0,-13 0 0 16,-3 0 0-16,16 0-3 0,0 0 3 0,-19 0-2 16,-6-7 2-16,0 1-1140 0</inkml:trace>
  <inkml:trace contextRef="#ctx0" brushRef="#br0" timeOffset="4389.85">26742 13088 852 0,'0'0'0'0,"-23"0"0"0,-40-2 0 15,63 2 5-15,0 0-5 0,-78 0 5 0,-10 6-5 16,88-6 1-16,0 0-1 0,-90 15 1 0,4 15-1 16,86-30 7-16,0 0-7 0,-83 41 7 0,5 15-7 15,78-56 13-15,0 0-13 0,-70 60 13 0,8 8-13 16,62-68 16-16,0 0-16 0,-49 72 17 0,19 1-17 15,30-73 14-15,0 0-14 0,-15 59 14 0,19-19-14 16,-4-40 9-16,0 0-9 0,33 29 10 0,36-6-10 0,-69-23 7 16,0 0-7-16,90 8 7 0,21-16-7 0,-111 8 21 15,0 0-21-15,119-25 21 0,2-11-21 0,-121 36 31 0,0 0-31 16,129-45 31-16,10-7-31 0,-139 52 34 0,0 0-34 16,143-60 34-16,4-1-34 0,-147 61 47 0,0 0-47 15,132-59 48-15,-16 2-48 0,-116 57 38 0,0 0-38 16,94-54 39-16,-24 2-39 0,-70 52 33 0,0 0-33 15,52-41 33-15,-23 15-33 0,-29 26 22 0,0 0-22 0,15-14 23 16,-15 14-23-16,0 0 15 0,0 0-15 0,-29 9 15 16,-38 20-15-16,67-29 11 0,0 0-11 0,-90 42 11 15,-28 13-11-15,118-55 8 0,0 0-8 0,-118 68 8 16,3 8-8-16,115-76 2 0,0 0-2 0,-104 90 2 16,13 14-2-16,91-104 0 0,0 0 0 0,-71 88 0 15,32-17 0-15,39-71-1 0,0 0 1 0,-17 55 0 16,22-15 0-16,-5-40-2 0,0 0 2 0,37 24-2 15,35-8 2-15,-72-16-3 0,0 0 3 0,92 1-2 16,21-16 2-16,-113 15 0 0,0 0 0 0,127-26 0 16,14-10 0-16,-141 36 5 0,0 0-5 0,134-42 6 0,-9-1-6 15,-125 43 25-15,0 0-25 0,108-40 26 0,-25 7-26 16,-83 33 39-16,0 0-39 0,60-28 40 0,-30 13-40 16,-30 15 37-16,0 0-37 0,-2-9 37 0,-33 9-37 15,35 0 20-15,0 0-20 0,-60 4 20 0,-16 3-20 16,-2 0-1268-16</inkml:trace>
  <inkml:trace contextRef="#ctx0" brushRef="#br0" timeOffset="5349.77">28205 14376 1659 0,'0'0'0'0,"0"0"0"15,0 0 0-15,0 0-4 0,0 0 4 0,8-5-4 16,-8 5 4-16,0 0 0 0,0 0 0 0,0 13 1 16,-5 27-1-16,5-40 5 0,0 0-5 0,-14 57 5 15,-11 16-5-15,25-73 9 0,0 0-9 0,-30 85 10 16,-3 15-10-16,33-100 23 0,0 0-23 0,-32 99 23 15,4-4-23-15,28-95 12 0,0 0-12 0,-25 88 12 16,8-6-12-16,17-82 4 0,0 0-4 0,-16 71 5 16,2-11-5-16,14-60 2 0,0 0-2 0,-9 45 2 0,3-17-2 15,6-28 2-15,0 0-2 0,-1 15 3 0,1-6-3 16,0-9 4-16,0 0-4 0,0 7 4 0,0-7-4 16,0 0 6-16,0 0-6 0,0 9 6 0,0-9-6 15,0 0 11-15,0 0-11 0,0-7 12 0,0-11-12 16,0 18 17-16,0 0-17 0,3-43 18 0,6-31-18 15,-9 74 18-15,0 0-18 0,16-104 19 0,12-29-19 16,-28 133 20-16,0 0-20 0,41-146 21 0,13 8-21 0,-54 138 21 16,0 0-21-16,53-121 22 0,-14 29-22 0,-39 92 18 15,0 0-18-15,30-69 18 0,-11 27-18 0,-19 42 13 16,0 0-13-16,11-24 14 0,-7 10-14 0,-4 14 8 16,0 0-8-16,0 0 9 0,-18 33-9 0,18-33 5 0,0 0-5 15,-27 45 5-15,-17 19-5 0,44-64 4 0,0 0-4 16,-58 69 4-16,-14 7-4 0,72-76 3 0,0 0-3 15,-78 78 3-15,1 2-3 0,77-80 0 0,0 0 0 16,-76 71 1-16,7-14-1 0,69-57 0 0,0 0 0 0,-64 45 0 16,12-12 0-16,52-33-1 0,0 0 1 0,-41 24 0 15,18-10 0-15,23-14-1 0,0 0 1 0,-16 7 0 16,7-7 0-16,9 0 0 0,0 0 0 0,0 0 0 16,18-4 0-16,-18 4 0 0,0 0 0 0,37-3 1 15,28 1-1-15,-65 2 2 0,0 0-2 0,78-7 2 16,1-5-2-16,-79 12 4 0,0 0-4 0,80-10 5 15,-1 5-5-15,-79 5 6 0,0 0-6 0,81-2 6 16,0 2-6-16,-81 0 7 0,0 0-7 0,69 3 7 16,-19 1-7-16,-50-4 6 0,0 0-6 0,35 5 6 15,-7 0-6-15,-28-5 5 0,0 0-5 0,25 7 5 0,-6 2-5 16,-19-9 2-16,0 0-2 0,21 17 2 0,9 16-2 16,-30-33 1-16,0 0-1 0,27 38 2 0,-8 0-2 15,-19-38 0-15,0 0 0 0,14 29 1 0,-7-15-1 16,-7-14 0-16,0 0 0 0,6 7 0 0,1-2 0 15,-7-5-1-15,0 0 1 0,10 6 0 0,4-1 0 16,-14-5-1-16,0 0 1 0,23-2 0 0,13-10 0 16,-36 12 0-16,0 0 0 0,35-16 0 0,-7 3 0 0,-28 13 0 15,0 0 0-15,26-16 0 0,-1-8 0 0,-25 24 0 16,0 0 0-16,18-31 1 0,-8-6-1 0,-10 37 0 0,0 0 0 16,4-43 1-16,-6-9-1 0,2 52 0 15,0 0 0-15,-5-50 1 0,-7 3-1 16,12 47 0-16,0 0 0 0,-23-38 1 0,-11 9-1 0,34 29 1 0,0 0-1 15,-42-16 1-15,-9 9-1 0,51 7 1 0,0 0-1 16,-55 2 2-16,0 5-2 0,55-7 0 0,0 0 0 0,-51 7 0 16,0 3 0-16,51-10-1 0,0 0 1 0,-49 9-1 15,-1-2 1-15,1 0-1550 0</inkml:trace>
  <inkml:trace contextRef="#ctx0" brushRef="#br0" timeOffset="5939.95">29381 14602 1188 0,'0'0'0'0,"0"0"0"0,-7 0 0 16,7 0 39-16,0 0-39 0,-7-3 39 0,0-7-39 16,7 10 72-16,0 0-72 0,-9-18 72 0,-3-4-72 15,12 22 52-15,0 0-52 0,-13-23 53 0,1-3-53 0,12 26 33 16,0 0-33-16,-9-22 33 0,4 5-33 0,5 17 25 16,0 0-25-16,-7-13 25 0,-4 3-25 0,11 10 16 15,0 0-16-15,-14-2 17 0,-5 9-17 0,19-7 12 0,0 0-12 16,-25 21 12-16,-10 21-12 0,35-42 9 0,0 0-9 15,-42 53 9-15,-10 18-9 0,52-71 8 0,0 0-8 16,-49 81 8-16,7 8-8 0,42-89 5 0,0 0-5 16,-34 88 6-16,15-12-6 0,19-76 4 0,0 0-4 15,-9 69 4-15,14 1-4 0,-5-70 2 0,0 0-2 0,14 64 3 16,7-6-3-16,-21-58 2 0,0 0-2 0,27 47 2 16,-2-16-2-16,-25-31 1 0,0 0-1 0,31 26 1 15,13-3-1-15,-44-23 1 0,0 0-1 0,48 15 1 16,-4-13-1-16,-44-2 0 0,0 0 0 0,46-5 1 15,10-9-1-15,-56 14 2 0,0 0-2 0,59-22 3 16,-1-11-3-16,-58 33 5 0,0 0-5 0,51-37 6 16,-10-4-6-16,-41 41 8 0,0 0-8 0,33-43 8 15,-10-1-8-15,-23 44 9 0,0 0-9 0,16-40 9 0,-9 4-9 16,-7 36 9-16,0 0-9 0,-2-33 10 16,-8 0-10-16,10 33 7 0,0 0-7 0,-23-29 8 0,-16 8-8 15,39 21 6-15,0 0-6 0,-48-8 6 0,-12 9-6 16,60-1 6-16,0 0-6 0,-65 12 6 0,-2 7-6 15,67-19 3-15,0 0-3 0,-63 21 3 0,-1-5-3 16,64-16 0-16,0 0 0 0,-53 5 0 0,14-12 0 16,1 0-1342-16</inkml:trace>
  <inkml:trace contextRef="#ctx0" brushRef="#br0" timeOffset="6706.72">30028 14639 1244 0,'0'0'0'0,"-5"14"0"16,-9 19 0-16,14-33 4 0,0 0-4 0,-21 51 4 15,-7 13-4-15,28-64 13 0,0 0-13 0,-34 70 13 16,-1-3-13-16,35-67 23 0,0 0-23 0,-37 64 23 15,-2-5-23-15,39-59 28 0,0 0-28 0,-35 54 28 16,7-9-28-16,28-45 17 0,0 0-17 0,-25 34 18 16,7-9-18-16,18-25 15 0,0 0-15 0,-12 19 15 15,5-2-15-15,7-17 17 0,0 0-17 0,-4 12 17 16,2-3-17-16,2-9 18 0,0 0-18 0,0 0 19 0,0 0-19 16,0 0 25-16,0 0-25 0,4-23 25 15,3-13-25-15,-7 36 30 0,0 0-30 0,16-45 31 0,9-12-31 16,-25 57 35-16,0 0-35 0,33-71 35 0,15-18-35 15,-48 89 37-15,0 0-37 0,56-96 38 0,11-3-38 16,-67 99 36-16,0 0-36 0,67-94 36 0,-1 13-36 16,-66 81 31-16,0 0-31 0,63-60 32 0,-12 20-32 15,-51 40 26-15,0 0-26 0,39-24 26 0,-18 10-26 0,-21 14 22 16,0 0-22-16,25 10 23 0,17 30-23 0,-42-40 20 16,0 0-20-16,39 52 20 0,-16 8-20 0,-23-60 13 15,0 0-13-15,5 71 13 0,-12 16-13 0,7-87 8 16,0 0-8-16,-14 81 8 0,-2-17-8 0,16-64 4 0,0 0-4 15,-14 47 5-15,3-19-5 0,11-28 1 0,0 0-1 16,-5 17 1-16,5-8-1 0,0-9 0 0,0 0 0 16,0 0 1-16,2 7-1 0,-2-7 1 0,0 0-1 15,0 0 1-15,0 0-1 0,0 0 1 0,0 0-1 0,0 0 1 16,0 0-1-16,0 0 1 0,0 0-1 0,0 0 2 16,0 0-2-16,0 0 2 0,0 0-2 0,0 0 2 15,0 0-2-15,0 0 3 0,0 0-3 0,7 3 4 16,-7-3-4-16,0 0 4 0,0 0-4 0,19 7 5 15,6 3-5-15,-25-10 3 0,0 0-3 0,28 16 4 16,-3 1-4-16,-25-17 1 0,0 0-1 0,18 26 2 16,-4 12-2-16,-14-38 0 0,0 0 0 0,3 43 1 15,-17 4-1-15,14-47 0 0,0 0 0 0,-26 43 0 16,-10-4 0-16,36-39 0 0,0 0 0 0,-42 34 0 16,-7-4 0-16,49-30 0 0,0 0 0 0,-55 24 0 0,-3-2 0 15,58-22 0-15,0 0 0 0,-64 21 0 0,-4-2 0 16,68-19 0-16,0 0 0 0,-69 17 0 0,-2-1 0 15,71-16-2-15,0 0 2 0,-65 16-1 0,7-3 1 16,58-13-7-16,0 0 7 0,-53 14-6 0,2-2 6 16,51-12-16-16,0 0 16 0,-39 2-15 0,19-14 15 15,1 0-1507-15</inkml:trace>
  <inkml:trace contextRef="#ctx0" brushRef="#br0" timeOffset="7223.7">31577 13566 1547 0,'0'0'0'0,"0"0"0"16,0-5 0-16,0 5-1 0,0 0 1 0,0-7 0 15,0 2 0-15,0 5-2 0,0 0 2 0,0 0-1 16,0-9 1-16,0 9 11 0,0 0-11 0,0 0 11 16,-9 9-11-16,9-9 19 0,0 0-19 0,-12 19 19 0,-9 29-19 15,21-48 27-15,0 0-27 0,-27 74 27 0,-6 27-27 16,33-101 22-16,0 0-22 0,-42 121 23 0,-11 21-23 15,53-142 16-15,0 0-16 0,-64 168 16 0,-15 24-16 16,79-192 13-16,0 0-13 0,-85 211 14 0,6 5-14 16,79-216 11-16,0 0-11 0,-85 224 11 0,-7 2-11 15,92-226 10-15,0 0-10 0,-86 217 10 0,6-15-10 16,80-202 9-16,0 0-9 0,-70 189 10 0,8-15-10 0,62-174 9 16,0 0-9-16,-53 154 9 0,2-25-9 0,51-129 12 15,0 0-12-15,-48 117 12 0,6-8-12 0,42-109 15 16,0 0-15-16,-32 90 16 0,9-26-16 0,23-64 18 15,0 0-18-15,-19 52 18 0,3-12-18 0,16-40 18 0,0 0-18 16,-10 31 18-16,4-14-18 0,6-17 12 0,0 0-12 16,-3 9 12-16,3-9-12 0,0 0 6 0,0 0-6 15,3-10 7-15,18-15-7 0,-21 25 2 0,0 0-2 16,32-48 2-16,14-37-2 0,0-1-1446 0</inkml:trace>
  <inkml:trace contextRef="#ctx0" brushRef="#br0" timeOffset="7840.3">31745 14992 1603 0,'0'0'0'0,"0"0"0"15,0 0 0-15,0 0 7 0,0 0-7 0,-14 14 8 16,-13 8-8-16,27-22 20 0,0 0-20 0,-40 37 21 0,-20 11-21 15,60-48 49-15,0 0-49 0,-76 61 49 0,-12 15-49 16,88-76 17-16,0 0-17 0,-89 83 18 0,10 7-18 16,79-90 6-16,0 0-6 0,-64 85 6 0,29-25-6 15,35-60 3-15,0 0-3 0,-16 45 4 0,16-15-4 16,0-30 1-16,0 0-1 0,36 25 1 0,43 8-1 16,-79-33 0-16,0 0 0 0,86 26 1 0,-3-8-1 0,-83-18 2 15,0 0-2-15,67 8 2 0,-23 1-2 0,-44-9 4 16,0 0-4-16,37 7 5 0,-1 3-5 0,-36-10 13 15,0 0-13-15,32 12 14 0,-13-1-14 0,-19-11 20 0,0 0-20 16,11 15 21-16,-4 15-21 0,-7-30 19 0,0 0-19 16,-9 33 19-16,-21 6-19 0,30-39 16 0,0 0-16 15,-41 40 17-15,-5-3-17 0,46-37 12 0,0 0-12 16,-58 34 12-16,-14-3-12 0,72-31 9 0,0 0-9 16,-80 33 9-16,-1 0-9 0,81-33 8 0,0 0-8 0,-79 33 9 15,10-4-9-15,69-29 8 0,0 0-8 0,-58 26 8 16,10-3-8-16,48-23 7 0,0 0-7 0,-37 17 8 15,7-5-8-15,30-12 6 0,0 0-6 0,-21 9 7 16,12 0-7-16,9-9 6 0,0 0-6 0,0 0 7 16,-10 1-7-16,10-1 7 0,0 0-7 0,0 0 7 15,0 0-7-15,0 0 8 0,0 0-8 0,0 0 9 16,7-5-9-16,-7 5 8 0,0 0-8 0,10-7 9 16,15-7-9-16,-25 14 8 0,0 0-8 0,35-15 9 15,8 3-9-15,-43 12 8 0,0 0-8 0,40-11 9 16,-17 4-9-16,-23 7 10 0,0 0-10 0,18-5 10 0,-2 0-10 15,-16 5 8-15,0 0-8 0,12-4 8 0,-5 1-8 16,-7 3 8-16,0 0-8 0,0 0 8 0,0 0-8 16,0 0 2-16,0 0-2 0,-12 0 3 0,-11 3-3 15,23-3-1-15,0 0 1 0,-34 2-1 0,-8-4 1 16,0 1-1605-16</inkml:trace>
  <inkml:trace contextRef="#ctx0" brushRef="#br0" timeOffset="8152.79">31702 15267 404 0,'0'0'0'0,"0"0"0"16,-23-21 0-16,23 21 12 0,0 0-12 0,-26-21 13 15,-9-1-13-15,35 22 0 0,0 0 0 0,-44-23 0 16,-15 1 0-16,59 22-8 0,0 0 8 0,-67-24-8 0,-8-4 8 15,0 0-250-15</inkml:trace>
  <inkml:trace contextRef="#ctx0" brushRef="#br0" timeOffset="11341.73">30711 14383 695 0,'0'0'0'16,"0"0"0"-16,19-31 0 0,-19 31 13 0,0 0-13 15,16-25 14-15,0 3-14 0,-16 22 51 0,0 0-51 16,14-17 51-16,-5-1-51 0,-9 18 54 0,0 0-54 15,5-15 55-15,-1-1-55 0,-4 16 30 0,0 0-30 16,0-17 31-16,-2 1-31 0,2 16 22 0,0 0-22 0,-7-15 22 16,-3-8-22-16,10 23 17 0,0 0-17 0,-13-24 17 15,-3-2-17-15,16 26 12 0,0 0-12 0,-19-24 12 16,-6-4-12-16,25 28 9 0,0 0-9 0,-28-24 9 16,-2 3-9-16,30 21 9 0,0 0-9 0,-33-24 10 15,-6-6-10-15,39 30 9 0,0 0-9 0,-44-29 9 16,-13 3-9-16,57 26 14 0,0 0-14 0,-62-23 14 15,-5 1-14-15,67 22 19 0,0 0-19 0,-68-21 20 16,-5 2-20-16,73 19 26 0,0 0-26 0,-76-21 27 16,-3 9-27-16,79 12 27 0,0 0-27 0,-81-12 27 15,-2-2-27-15,83 14 21 0,0 0-21 0,-86-12 22 0,-4 2-22 16,90 10 13-16,0 0-13 0,-97-7 14 0,-4 0-14 16,101 7 7-16,0 0-7 0,-99-7 7 0,1 2-7 15,98 5 5-15,0 0-5 0,-97-2 5 0,-2-1-5 16,99 3 2-16,0 0-2 0,-95 0 2 0,3 3-2 15,92-3 4-15,0 0-4 0,-92 5 5 0,-1 7-5 16,93-12 11-16,0 0-11 0,-94 14 11 0,-1 0-11 16,95-14 18-16,0 0-18 0,-95 16 18 0,1-2-18 0,94-14 21 15,0 0-21-15,-100 17 22 0,-8 9-22 0,108-26 20 16,0 0-20-16,-104 31 21 0,10 5-21 0,94-36 17 0,0 0-17 16,-93 38 18-16,-8 2-18 0,101-40 18 0,0 0-18 15,-104 47 19-15,-2 7-19 0,106-54 14 0,0 0-14 16,-109 55 14-16,2 2-14 0,107-57 14 0,0 0-14 15,-101 59 14-15,13 0-14 0,88-59 18 0,0 0-18 16,-80 67 18-16,5 8-18 0,75-75 20 0,0 0-20 0,-78 81 20 16,-5 12-20-16,83-93 19 0,0 0-19 0,-79 101 20 15,10-3-20-15,69-98 17 0,0 0-17 0,-64 101 17 16,8-6-17-16,56-95 16 0,0 0-16 0,-51 95 17 16,7 4-17-16,44-99 14 0,0 0-14 0,-37 93 14 15,8-15-14-15,29-78 14 0,0 0-14 0,-14 71 14 16,18-5-14-16,-4-66 14 0,0 0-14 0,12 71 15 15,6 3-15-15,-18-74 13 0,0 0-13 0,21 68 13 16,2-16-13-16,-23-52 13 0,0 0-13 0,28 52 14 16,7 1-14-16,-35-53 12 0,0 0-12 0,41 54 13 0,0-7-13 15,-41-47 13-15,0 0-13 0,47 46 13 0,6 6-13 16,-53-52 12-16,0 0-12 0,57 50 12 0,4-6-12 16,-61-44 11-16,0 0-11 0,64 41 11 0,1 1-11 15,-65-42 10-15,0 0-10 0,67 43 10 0,2-1-10 16,-69-42 9-16,0 0-9 0,70 38 10 0,8-2-10 15,-78-36 7-15,0 0-7 0,78 35 8 0,-6-8-8 16,-72-27 7-16,0 0-7 0,74 28 8 0,4-4-8 16,-78-24 7-16,0 0-7 0,81 24 8 0,2 2-8 15,-83-26 7-15,0 0-7 0,86 26 8 0,2-3-8 0,-88-23 7 16,0 0-7-16,90 21 8 0,7-2-8 0,-97-19 9 16,0 0-9-16,97 17 10 0,-1-2-10 0,-96-15 9 15,0 0-9-15,98 13 9 0,3-6-9 0,-101-7 9 0,0 0-9 16,102 5 9-16,0-2-9 0,-102-3 7 0,0 0-7 15,101 4 8-15,3 1-8 0,-104-5 7 0,0 0-7 16,106 3 8-16,3-1-8 0,-109-2 6 0,0 0-6 16,111 2 6-16,-5 1-6 0,-106-3 5 0,0 0-5 15,106 4 5-15,-2-1-5 0,-104-3 3 0,0 0-3 16,104 2 3-16,-3-4-3 0,-101 2 2 0,0 0-2 0,95-7 3 16,-1-7-3-16,-94 14 1 0,0 0-1 0,89-19 2 15,-7-1-2-15,-82 20 0 0,0 0 0 0,79-30 1 16,-5-8-1-16,-74 38 0 0,0 0 0 0,72-47 1 15,2-5-1-15,-74 52 0 0,0 0 0 0,75-62 0 16,-1-14 0-16,-74 76 0 0,0 0 0 0,70-90 0 16,-1-12 0-16,-69 102-1 0,0 0 1 0,72-114 0 15,11-14 0-15,-83 128-1 0,0 0 1 0,83-147-1 0,4-16 1 16,-87 163-1-16,0 0 1 0,84-177-1 0,-10-10 1 16,-74 187-1-16,0 0 1 0,64-183-1 0,-15 1 1 15,-49 182-1-15,0 0 1 0,30-180-1 16,-21 4 1-16,-9 176-3 0,0 0 3 0,-19-173-3 0,-31 3 3 15,50 170-4-15,0 0 4 0,-74-163-4 0,-26 15 4 16,100 148-6-16,0 0 6 0,-131-130-6 0,-28 14 6 16,159 116-24-16,0 0 24 0,-180-95-23 0,-10 20 23 0,190 75-38 15,0 0 38-15,-201-60-38 0,-13 15 38 0,-1 0-1589 16</inkml:trace>
  <inkml:trace contextRef="#ctx0" brushRef="#br0" timeOffset="15823.87">27691 10662 1267 0,'0'0'0'15,"0"0"0"-15,0 0 0 0,0 0 40 0,0 0-40 16,0 0 41-16,0 0-41 0,0 0 76 0,0 0-76 0,0 0 76 15,0 0-76-15,0 0 35 0,0 0-35 0,0 0 35 16,0 0-35-16,0 0 10 0,0 0-10 0,0 0 10 16,-19 24-10-16,19-24 6 0,0 0-6 0,-11 47 7 15,-5 22-7-15,16-69 4 0,0 0-4 0,-26 85 4 16,-13 15-4-16,39-100 0 0,0 0 0 0,-44 109 0 16,0 4 0-16,44-113-1 0,0 0 1 0,-41 111-1 15,8-16 1-15,33-95-3 0,0 0 3 0,-28 85-3 16,5-13 3-16,23-72-7 0,0 0 7 0,-18 63-6 15,6-12 6-15,12-51-8 0,0 0 8 0,-7 39-7 16,5-22 7-16,2-17-14 0,0 0 14 0,0 0-14 16,11-28 14-16,-11 28-30 0,0 0 30 0,17-50-30 0,10-35 30 15,-3-1-1056-15</inkml:trace>
  <inkml:trace contextRef="#ctx0" brushRef="#br0" timeOffset="16556.98">28268 10704 964 0,'0'0'0'16,"0"0"0"-16,0 0 0 0,0 0-8 16,0 0 8-16,0 0-7 0,-5 6 7 0,5-6-17 0,0 0 17 15,-11 14-16-15,-8 16 16 0,19-30 0 0,0 0 0 16,-30 41 0-16,-9 15 0 0,39-56 1 0,0 0-1 15,-44 64 2-15,0 1-2 0,44-65 10 0,0 0-10 0,-32 64 10 16,14-15-10-16,18-49 22 0,0 0-22 16,-8 36 23-16,8 1-23 0,0-37 26 0,0 0-26 0,10 27 26 15,10 1-26-15,-20-28 24 0,0 0-24 0,23 19 24 16,-2-9-24-16,-21-10 21 0,0 0-21 0,30 6 22 16,14-8-22-16,-44 2 22 0,0 0-22 0,40-4 22 15,-11-4-22-15,-29 8 18 0,0 0-18 0,24-16 18 16,4-12-18-16,-28 28 17 0,0 0-17 0,30-32 17 15,-1-5-17-15,-29 37 14 0,0 0-14 0,24-40 15 16,-1-5-15-16,-23 45 16 0,0 0-16 0,23-48 17 16,2-4-17-16,-25 52 16 0,0 0-16 0,30-50 17 0,5 3-17 15,-35 47 14-15,0 0-14 0,32-40 14 0,-11 16-14 16,-21 24 9-16,0 0-9 0,20-14 10 0,-3 4-10 16,-17 10 7-16,0 0-7 0,21-5 7 0,9 0-7 15,-30 5 5-15,0 0-5 0,37 0 6 0,7 8-6 16,-44-8 4-16,0 0-4 0,43 9 5 0,-17-4-5 15,-26-5 2-15,0 0-2 0,21 7 3 0,2-2-3 0,-23-5 3 16,0 0-3-16,20 7 3 0,-6-2-3 0,-14-5 2 16,0 0-2-16,10 11 3 0,3 4-3 0,-13-15 3 15,0 0-3-15,12 21 3 0,-1-5-3 0,-11-16 3 16,0 0-3-16,7 13 3 0,-2 6-3 0,-5-19 3 0,0 0-3 16,11 21 4-16,6 3-4 0,-17-24 4 0,0 0-4 15,25 28 4-15,12-2-4 0,-37-26 2 0,0 0-2 16,39 24 2-16,-4-5-2 0,-35-19 2 0,0 0-2 15,37 12 2-15,7 1-2 0,-44-13 1 0,0 0-1 16,39 12 2-16,-16-9-2 0,-23-3 2 0,0 0-2 0,19 2 3 16,-3-4-3-16,-16 2 4 0,0 0-4 0,16 0 4 15,2-3-4-15,-18 3 8 0,0 0-8 0,16-12 8 16,-4-9-8-16,-12 21 13 0,0 0-13 0,5-28 14 16,-8-8-14-16,3 36 17 0,0 0-17 0,-13-40 18 15,-11-5-18-15,24 45 18 0,0 0-18 0,-36-49 18 16,-6 8-18-16,42 41 16 0,0 0-16 0,-48-35 16 15,1 6-16-15,47 29 6 0,0 0-6 0,-41-28 6 16,13 1-6-16,0-1-1172 0</inkml:trace>
  <inkml:trace contextRef="#ctx0" brushRef="#br0" timeOffset="17024.79">30655 10608 1132 0,'0'0'0'0,"0"0"0"0,0 0 0 0,0 0 0 16,0 0 0-16,0 0 1 0,0 7-1 0,0-7 0 0,0 0 0 15,0 0 0-15,0 0 0 0,0 0 26 0,0 0-26 16,-18-3 26-16,-8-6-26 0,26 9 38 0,0 0-38 15,-45-7 38-15,-18 7-38 0,63 0 40 0,0 0-40 16,-76 7 40-16,-3 7-40 0,79-14 34 0,0 0-34 16,-81 19 34-16,-6 5-34 0,87-24 18 0,0 0-18 0,-88 33 18 15,3 7-18-15,85-40 10 0,0 0-10 0,-77 48 11 16,15 9-11-16,62-57 6 0,0 0-6 0,-46 58 6 16,18-1-6-16,28-57 3 0,0 0-3 0,-9 48 4 15,14-11-4-15,-5-37 2 0,0 0-2 0,23 34 3 16,21 2-3-16,-44-36 2 0,0 0-2 0,59 33 2 15,16-7-2-15,-75-26 2 0,0 0-2 0,85 19 3 16,10-8-3-16,-95-11 3 0,0 0-3 0,99 5 3 16,-4-9-3-16,-95 4 3 0,0 0-3 0,92-3 4 15,-13 0-4-15,-79 3 4 0,0 0-4 0,59-2 5 16,-28-5-5-16,-31 7 4 0,0 0-4 0,20-5 4 0,-10-1-4 16,-10 6 4-16,0 0-4 0,0 0 5 0,-24-10-5 15,24 10 4-15,0 0-4 0,-44-7 4 0,-27 0-4 16,71 7 3-16,0 0-3 0,-79-7 4 0,12-1-4 15,0-1-1105-15</inkml:trace>
  <inkml:trace contextRef="#ctx0" brushRef="#br0" timeOffset="17660.99">31371 10532 1177 0,'0'0'0'15,"0"0"0"-15,19 0 0 0,-19 0 0 0,0 0 0 16,20 11 0-16,-5 13 0 0,-15-24 0 0,0 0 0 16,9 38 0-16,-10 14 0 0,1-52 0 0,0 0 0 0,-16 66 0 15,-18 13 0-15,34-79 0 0,0 0 0 0,-46 81 0 16,-14 8 0-16,60-89 0 0,0 0 0 0,-63 85 0 16,-4-8 0-16,67-77 0 0,0 0 0 0,-62 75 0 15,2-6 0-15,60-69 1 0,0 0-1 0,-58 59 2 16,0-16-2-16,58-43 2 0,0 0-2 0,-48 31 2 15,16-17-2-15,32-14 3 0,0 0-3 0,-23 0 4 16,4-8-4-16,19 8 4 0,0 0-4 0,-14-26 5 16,5-21-5-16,9 47 12 0,0 0-12 0,0-61 13 15,12-5-13-15,-12 66 21 0,0 0-21 0,20-67 21 0,4 3-21 16,-24 64 29-16,0 0-29 0,30-66 29 0,9-10-29 16,-39 76 29-16,0 0-29 0,44-74 29 0,4 3-29 15,-48 71 25-15,0 0-25 0,48-70 26 0,-4 6-26 16,-44 64 15-16,0 0-15 0,31-48 16 0,-11 20-16 15,-20 28 9-15,0 0-9 0,12-14 10 0,-5 4-10 16,-7 10 3-16,0 0-3 0,6 10 4 0,-1 18-4 16,-5-28 0-16,0 0 0 0,0 42 1 0,-11 15-1 0,11-57 0 15,0 0 0-15,-14 67 0 0,-4 6 0 0,18-73-1 16,0 0 1-16,-15 69 0 0,4-15 0 0,11-54-2 16,0 0 2-16,-7 40-1 0,5-13 1 0,2-27-3 15,0 0 3-15,4 16-2 0,3-2 2 0,-7-14-2 0,0 0 2 16,16 14-2-16,14 3 2 0,-30-17-1 0,0 0 1 15,35 19-1-15,2 3 1 0,-37-22-1 16,0 0 1-16,37 28 0 0,-2 7 0 0,-35-35 0 0,0 0 0 16,29 41 0-16,-14 9 0 0,-15-50 0 0,0 0 0 0,4 54 1 15,-15 1-1-15,11-55 1 0,0 0-1 0,-21 56 1 16,-11-8-1-16,32-48 3 0,0 0-3 0,-40 45 3 16,-4 2-3-16,44-47 7 0,0 0-7 0,-50 45 7 15,-3-2-7-15,53-43 11 0,0 0-11 0,-67 35 12 16,-15-7-12-16,82-28 4 0,0 0-4 0,-94 15 4 15,-5-10-4-15,-1 2-1088 0</inkml:trace>
  <inkml:trace contextRef="#ctx0" brushRef="#br0" timeOffset="49607.98">5221 8407 191 0,'0'0'0'0,"0"0"0"16,0 0 0-16,0 0 10 0,0 0-10 0,20 4 11 15,-8-11-11-15,-12 7 29 0,0 0-29 0,17-9 30 16,1-3-30-16,-18 12 28 0,0 0-28 0,20-12 29 15,-3 3-29-15,-17 9 46 0,0 0-46 0,18-12 46 16,5 0-46-16,-23 12 26 0,0 0-26 0,26-12 27 16,6-4-27-16,-32 16 27 0,0 0-27 0,32-14 28 15,5 0-28-15,-37 14 28 0,0 0-28 0,40-12 29 16,4 0-29-16,-44 12 24 0,0 0-24 0,46-8 25 16,7-1-25-16,-53 9 19 0,0 0-19 0,57-7 20 15,6 2-20-15,-63 5 14 0,0 0-14 0,65-9 14 0,1-6-14 16,-66 15 15-16,0 0-15 0,70-16 16 0,8 7-16 15,-78 9 15-15,0 0-15 0,85-12 16 0,-8 4-16 16,-77 8 12-16,0 0-12 0,81-7 12 0,6-2-12 16,-87 9 9-16,0 0-9 0,90-10 10 0,8 1-10 15,-98 9 8-15,0 0-8 0,99-5 9 0,-4-4-9 16,-95 9 7-16,0 0-7 0,87-7 7 0,-2 0-7 0,-85 7 9 16,0 0-9-16,72-5 10 0,-9 5-10 15,-63 0 11-15,0 0-11 0,60 4 11 0,-1-4-11 0,-59 0 16 16,0 0-16-16,52 0 17 0,0 1-17 0,-52-1 15 0,0 0-15 15,53 4 15-15,1-1-15 0,-54-3 13 0,0 0-13 16,60 5 14-16,-2 2-14 0,-58-7 16 0,0 0-16 16,59 9 16-16,-5 0-16 0,-54-9 18 0,0 0-18 15,58 10 18-15,2 4-18 0,-60-14 16 0,0 0-16 16,62 15 16-16,5-1-16 0,-67-14 18 0,0 0-18 0,69 14 18 16,9-3-18-16,-78-11 17 0,0 0-17 0,79 10 18 15,7-1-18-15,-86-9 13 0,0 0-13 0,92 6 14 16,3 1-14-16,-95-7 10 0,0 0-10 0,97 9 10 15,0-2-10-15,-97-7 6 0,0 0-6 0,94 7 7 16,1 0-7-16,-95-7 5 0,0 0-5 0,94 8 5 16,-3 1-5-16,-91-9 5 0,0 0-5 0,90 10 5 15,0-6-5-15,-90-4 5 0,0 0-5 0,90 3 5 16,-3 3-5-16,-87-6 4 0,0 0-4 0,81 0 5 16,3-4-5-16,-84 4 5 0,0 0-5 0,87-5 5 15,3 1-5-15,-90 4 4 0,0 0-4 0,86-6 4 0,-10 0-4 16,-76 6 6-16,0 0-6 0,74-8 6 0,-3 1-6 15,-71 7 6-15,0 0-6 0,72-5 7 0,-7 1-7 16,-65 4 5-16,0 0-5 0,64-5 6 0,-8 3-6 16,-56 2 6-16,0 0-6 0,60-2 6 0,0-1-6 15,-60 3 6-15,0 0-6 0,66-7 6 0,-6 5-6 16,-60 2 4-16,0 0-4 0,63 0 4 0,0 0-4 0,-63 0 4 16,0 0-4-16,64 0 5 0,-2-1-5 0,-62 1 5 15,0 0-5-15,54-2 5 0,-4-3-5 0,-50 5 3 16,0 0-3-16,49-2 4 0,-3 2-4 0,-46 0 2 15,0 0-2-15,53 2 2 0,2-4-2 0,-55 2 1 0,0 0-1 16,58-2 2-16,0 1-2 0,-58 1 1 0,0 0-1 16,55 0 2-16,-6 0-2 0,-49 0 1 0,0 0-1 15,51-2 1-15,4-3-1 0,-55 5 0 0,0 0 0 0,55-6 1 16,-2 5-1-16,-53 1 0 0,0 0 0 0,45 0 1 16,-4 0-1-16,-41 0 0 0,0 0 0 0,41 0 1 15,3 0-1-15,-44 0 0 0,0 0 0 0,46 0 1 16,3 0-1-16,-49 0 1 0,0 0-1 0,46 0 2 15,3 0-2-15,-49 0 3 0,0 0-3 0,53 0 4 16,-4 0-4-16,-49 0 6 0,0 0-6 0,52-4 6 16,1 4-6-16,-53 0 7 0,0 0-7 0,51 4 7 15,2-4-7-15,-53 0 7 0,0 0-7 0,56 0 8 16,6-4-8-16,-62 4 7 0,0 0-7 0,60-1 8 16,5-1-8-16,-65 2 5 0,0 0-5 0,64-4 6 15,-6-3-6-15,-58 7 4 0,0 0-4 0,54-7 5 0,-2 2-5 16,-52 5 2-16,0 0-2 0,52-3 3 0,3 1-3 15,-55 2 2-15,0 0-2 0,55 0 2 0,3 0-2 16,-58 0 1-16,0 0-1 0,58 0 1 0,-3 0-1 16,-55 0 1-16,0 0-1 0,46-2 1 0,-7 2-1 15,-39 0 0-15,0 0 0 0,40 0 1 0,8 2-1 16,-48-2 0-16,0 0 0 0,53 4 1 0,-2-6-1 0,-51 2 1 16,0 0-1-16,49-2 1 0,-1 4-1 0,-48-2 1 15,0 0-1-15,39 3 2 0,-13-1-2 0,-26-2 3 16,0 0-3-16,27 3 4 0,3 1-4 0,-30-4 4 15,0 0-4-15,28 5 5 0,-9-1-5 0,-19-4 5 0,0 0-5 16,13 1 5-16,-3-1-5 0,-10 0 4 0,0 0-4 16,7 0 5-16,2 0-5 0,-9 0 4 0,0 0-4 15,0 0 4-15,9 0-4 0,-9 0 3 0,0 0-3 16,0 0 4-16,0 0-4 0,0 0 3 0,0 0-3 16,0 0 3-16,5 0-3 0,-5 0 2 0,0 0-2 0,0 0 3 15,0 0-3-15,0 0 3 0,0 0-3 0,0 0 3 16,0 0-3-16,0 0 3 0,0 0-3 0,0 0 4 15,0 0-4-15,0 0 5 0,0 0-5 0,0 0 6 16,0 0-6-16,0 0 6 0,0 0-6 0,0 0 6 16,0 0-6-16,0 0 7 0,0 0-7 0,0 0 7 15,0 0-7-15,0 0 7 0,0 0-7 0,9 0 7 16,-9 0-7-16,0 0 6 0,0 0-6 0,0 0 6 16,0 0-6-16,0 0 6 0,0 0-6 0,0 0 6 0,0 0-6 15,0 0 5-15,0 0-5 0,0 0 6 16,0 0-6-16,0 0 4 0,0 0-4 0,0 0 5 0,0 0-5 15,0 0 3-15,0 0-3 0,0 0 4 0,0 0-4 16,0 0 3-16,0 0-3 0,0 0 3 0,0 0-3 16,0 0 2-16,0 0-2 0,0 0 3 0,0 0-3 15,0 0 2-15,0 0-2 0,0 0 3 0,0 0-3 16,0 0 2-16,0 0-2 0,0 0 2 0,0 0-2 16,0 0 2-16,0 0-2 0,0 0 2 0,0 0-2 0,0 0 2 15,0 0-2-15,0 0 2 0,0 0-2 0,0 0 3 16,0 0-3-16,0 0 3 0,0 0-3 0,0 0 3 15,0 0-3-15,0 0 4 0,0 0-4 0,0 0 3 16,0 0-3-16,0 0 4 0,0 0-4 0,0 0 4 0,0 0-4 16,0 0 4-16,0 0-4 0,0 0 3 0,0 0-3 15,0 0 4-15,0 0-4 0,0 0 3 0,0 0-3 16,0 0 3-16,0 0-3 0,0 0 2 0,0 0-2 16,0 0 2-16,0 0-2 0,0 0 2 0,0 0-2 0,0 0 2 15,0 0-2-15,0 0 1 0,0 0-1 0,0 0 2 16,5 0-2-16,-5 0 0 0,0 0 0 0,0 0 1 15,0 0-1-15,0 0 0 0,0 0 0 0,0 0 1 16,0 0-1-16,0 0 0 0,0 0 0 0,0 0 0 16,0 0 0-16,0 0 0 0,0 0 0 0,0 0 0 15,7 0 0-15,-7 0 0 0,0 0 0 0,0 0 0 16,11 4 0-16,-11-4 0 0,0 0 0 0,5 2 0 16,4 3 0-16,-9-5 0 0,0 0 0 0,9 0 0 15,0 0 0-15,-9 0 0 0,0 0 0 0,8 0 0 0,1 1 0 16,-9-1 0-16,0 0 0 0,0 0 0 15,4 2 0-15,-4-2 0 0,0 0 0 0,0 0 0 0,10 2 0 16,-10-2 0-16,0 0 0 0,0 0 0 0,13 3 0 16,-13-3 0-16,0 0 0 0,0 0 0 0,0 0 0 15,0 0 0-15,0 0 0 0,0 0 1 0,5 4-1 16,-5-4 1-16,0 0-1 0,0 0 2 0,0 0-2 16,0 0 2-16,0 0-2 0,0 0 2 0,9 0-2 15,-9 0 2-15,0 0-2 0,0 0 2 0,0 0-2 0,0 0 1 16,0 0-1-16,0 0 2 0,0 0-2 0,0 0 1 15,0 0-1-15,0 0 1 0,0 0-1 0,0 0 1 16,0 0-1-16,0 0 1 0,0 0-1 0,0 0 1 0,0 0-1 16,0 0 1-16,0 0-1 0,0 0 1 0,0 0-1 15,0 0 1-15,0 0-1 0,0 0 1 0,0 0-1 16,0 0 1-16,0 0-1 0,0 0 2 0,0 0-2 16,0 0 2-16,0 0-2 0,0 0 2 0,0 0-2 0,0 0 3 15,0 0-3-15,0 0 3 0,0 0-3 0,0 0 4 16,0 0-4-16,0 0 3 0,0 0-3 0,0 0 3 15,0 0-3-15,0 0 3 0,0 0-3 0,0 0 3 16,0 0-3-16,0 0 3 0,0 0-3 0,0 0 4 16,0 0-4-16,0 0 3 0,0 0-3 0,0 0 3 15,0 0-3-15,0 0 2 0,0 0-2 0,0 0 2 16,0 0-2-16,0 0 1 0,0 0-1 0,0 0 2 16,0 0-2-16,0 0 1 0,0 0-1 0,0 0 1 15,0 0-1-15,0 0 0 0,0 0 0 0,0 0 1 16,0 0-1-16,0 0 0 0,0 0 0 0,0 0 1 15,0 0-1-15,0 0 0 0,0 0 0 0,0 0 0 0,0 0 0 16,0 0 0-16,0 0 0 0,0 0 1 0,0 0-1 16,0 0 1-16,0 0-1 0,0 0 1 0,0 0-1 15,0 0 1-15,0 0-1 0,0 0 1 0,0 0-1 16,0 0 1-16,0 0-1 0,0 0 2 0,0 0-2 16,0 0 1-16,0 0-1 0,0 0 2 0,0 0-2 15,0 0 2-15,0 0-2 0,0 0 2 0,0 0-2 0,0 0 2 16,0 0-2-16,0 0 2 0,0 0-2 15,0 0 2-15,0 0-2 0,0 0 2 0,0 0-2 0,0 0 1 16,0 0-1-16,0 0 2 0,0 0-2 0,0 0 2 16,0 0-2-16,0 0 2 0,0 0-2 0,0 0 2 0,0 0-2 15,0 0 2-15,0 0-2 0,0 0 1 0,0 0-1 16,0 0 2-16,0 0-2 0,0 0 1 16,0 0-1-16,0 0 1 0,0 0-1 0,0 0 1 0,0 0-1 15,0 0 1-15,0 0-1 0,0 0 1 0,0 0-1 16,0 0 1-16,0 0-1 0,0 0 1 0,0 0-1 0,0 0 1 15,0 0-1-15,0 0 2 0,0 0-2 0,0 0 2 16,0 0-2-16,0 0 2 0,0 0-2 0,0 0 2 16,0 0-2-16,0 0 1 0,0 0-1 0,0 0 2 15,0 0-2-15,0 0 1 0,0 0-1 0,0 0 1 16,0 0-1-16,0 0 1 0,0 0-1 0,0 0 1 16,0 0-1-16,0 0 0 0,0 0 0 0,0 0 1 15,0 0-1-15,0 0 0 0,0 0 0 0,0 0 0 16,0 0 0-16,0 0 0 0,0 0 0 0,0 0 1 15,0 0-1-15,0 0 0 0,0 0 0 0,0 0 1 0,0 0-1 16,0 0 0-16,0 0 0 0,0 0 1 0,0 0-1 16,0 0 0-16,0 0 0 0,0 0 1 0,0 0-1 15,0 0 0-15,0 0 0 0,0 0 0 0,0 0 0 16,0 0 0-16,0 0 0 0,-35-12 0 0,-55-18 0 16,-2 3-1344-16</inkml:trace>
  <inkml:trace contextRef="#ctx0" brushRef="#br0" timeOffset="55160.03">10938 9020 113 0,'0'0'0'0,"0"0"0"0,49-4 0 16,-49 4 0-16,0 0 0 0,41-3 1 0,3-1-1 16,-44 4 0-16,0 0 0 0,39 0 1 0,-9 4-1 15,-30-4 4-15,0 0-4 0,19 5 4 0,-3-2-4 16,-16-3 4-16,0 0-4 0,14 4 4 0,-3-4-4 0,-11 0 5 15,0 0-5-15,12 0 5 0,-12 0-5 0,0 0 3 16,0 0-3-16,0 0 4 0,0 0-4 16,0 0 3-16,0 0-3 0,4 7 3 0,-4-7-3 0,0 0 2 0,0 0-2 15,0 0 3-15,0 0-3 0,0 0 1 0,0 0-1 16,5 8 2-16,-5-8-2 0,0 0 1 0,0 0-1 16,0 0 1-16,0 0-1 0,0 0 1 0,0 0-1 15,0 6 1-15,0-6-1 0,0 0 1 0,0 0-1 0,0 8 2 16,0 3-2-16,0-11 2 0,0 0-2 0,2 17 2 15,5 11-2-15,-2-4-70 0</inkml:trace>
  <inkml:trace contextRef="#ctx0" brushRef="#br0" timeOffset="57473.81">14771 9186 393 0,'0'0'0'0,"0"0"0"0,0 0 0 0,0 0 0 0,0 0 0 15,0 0 0-15,0 0 0 0,0 0 4 0,0 0-4 16,0 0 4-16,0 0-4 0,0 0 8 0,0 0-8 16,0 0 8-16,0 0-8 0,0 0 11 0,0 0-11 15,0 0 11-15,0 0-11 0,0 0 11 0,0 0-11 16,0 0 12-16,0 0-12 0,0 0 11 0,0 0-11 0,0 0 11 15,0 0-11-15,0 0 12 0,0 0-12 0,0 0 13 16,0 0-13-16,0 0 14 0,0 0-14 0,0 0 15 16,0 0-15-16,0 0 17 0,0 0-17 0,0 0 18 15,0 0-18-15,0 0 20 0,0 0-20 0,0 0 20 16,0 0-20-16,0 0 21 0,0 0-21 0,0 0 22 16,0 0-22-16,0 0 27 0,0 0-27 0,0 0 28 15,0 0-28-15,0 0 27 0,0 0-27 0,0 0 27 16,0 0-27-16,0 0 26 0,0 0-26 0,0 0 27 15,0 0-27-15,0 0 25 0,0 0-25 0,0 0 26 16,0 0-26-16,0 0 22 0,0 0-22 0,0 0 23 16,0 0-23-16,0 0 20 0,0 0-20 0,0 0 21 0,0 0-21 15,0 0 18-15,0 0-18 0,0 0 19 0,0 0-19 16,0 0 20-16,0 0-20 0,0 0 20 0,0 0-20 16,0 0 21-16,0 0-21 0,0 0 21 0,0 0-21 15,0 0 18-15,0 0-18 0,0 0 18 0,0 0-18 16,0 0 15-16,0 0-15 0,0 0 15 0,0 0-15 15,0 0 13-15,0 0-13 0,0 0 13 0,28 12-13 0,-28-12 11 16,0 0-11-16,39-4 12 0,12 1-12 0,-51 3 9 16,0 0-9-16,58-2 9 0,0 1-9 0,-58 1 8 15,0 0-8-15,64-2 9 0,-1-2-9 0,-63 4 6 0,0 0-6 16,67-5 7-16,-3 2-7 0,-64 3 8 0,0 0-8 16,69-4 8-16,1 1-8 0,-70 3 9 15,0 0-9-15,69-4 10 0,-5 3-10 0,-64 1 11 0,0 0-11 16,63-4 11-16,-3 4-11 0,-60 0 9 0,0 0-9 15,58-3 10-15,-5-3-10 0,-53 6 9 0,0 0-9 0,58-8 9 16,2 6-9-16,-60 2 8 0,0 0-8 0,64-2 9 16,-1 2-9-16,-63 0 7 0,0 0-7 0,66 2 7 15,-3 0-7-15,-63-2 6 0,0 0-6 0,60 5 6 16,0-2-6-16,-60-3 4 0,0 0-4 0,65 0 5 16,8 0-5-16,-73 0 4 0,0 0-4 0,72 0 4 15,-9 2-4-15,-63-2 3 0,0 0-3 0,59 7 3 16,1-7-3-16,-60 0 3 0,0 0-3 0,67 4 4 15,1-4-4-15,-68 0 3 0,0 0-3 0,69 0 3 16,-3 3-3-16,-66-3 4 0,0 0-4 0,63 5 4 16,-5-5-4-16,-58 0 4 0,0 0-4 0,57 0 5 0,6 4-5 15,-63-4 5-15,0 0-5 0,65 0 5 0,2 0-5 16,-67 0 5-16,0 0-5 0,64 0 6 0,-4-4-6 16,-60 4 6-16,0 0-6 0,60 0 6 0,2 0-6 15,-62 0 6-15,0 0-6 0,58 0 7 0,7 0-7 16,-65 0 5-16,0 0-5 0,67-5 6 0,0 3-6 15,-67 2 6-15,0 0-6 0,67 0 6 0,2 0-6 16,-69 0 7-16,0 0-7 0,71 0 8 0,3-1-8 16,-74 1 5-16,0 0-5 0,72 0 6 0,0 0-6 0,-72 0 2 15,0 0-2-15,71 0 3 0,-6 0-3 0,-65 0 2 0,0 0-2 16,64-4 2-16,1-1-2 0,-65 5 0 0,0 0 0 16,69-4 1-16,1 1-1 0,-70 3 1 0,0 0-1 15,71 0 1-15,-1-5-1 0,-70 5 0 0,0 0 0 16,69-2 1-16,-2 4-1 0,-67-2 0 0,0 0 0 15,67 0 1-15,4-4-1 0,-71 4 1 0,0 0-1 16,70-3 1-16,-3 3-1 0,-67 0 1 0,0 0-1 0,66-4 2 16,-5 1-2-16,-61 3 2 0,0 0-2 0,62-2 2 15,-2 2-2-15,-60 0 2 0,0 0-2 0,58 0 2 16,2 0-2-16,-60 0 3 0,0 0-3 0,62 0 3 16,-6 0-3-16,-56 0 2 0,0 0-2 0,50 0 3 15,-6 2-3-15,-44-2 3 0,0 0-3 0,46 2 4 16,7-4-4-16,-53 2 4 0,0 0-4 0,54-2 4 15,-3 2-4-15,-51 0 3 0,0 0-3 0,48 0 4 16,0 2-4-16,-48-2 3 0,0 0-3 0,40 3 3 16,-8 1-3-16,-32-4 2 0,0 0-2 0,34 3 2 0,6-3-2 15,-40 0 1-15,0 0-1 0,35 0 2 0,-5 4-2 16,-30-4 1-16,0 0-1 0,32 2 1 0,9-2-1 16,-41 0 0-16,0 0 0 0,39 0 1 0,-8 3-1 15,-31-3 0-15,0 0 0 0,25 0 1 0,0 0-1 16,-25 0 0-16,0 0 0 0,24 0 1 0,-3 0-1 15,-21 0 0-15,0 0 0 0,20 0 1 0,-4 3-1 0,-16-3 0 16,0 0 0-16,9 0 1 0,1 0-1 0,-10 0 0 16,0 0 0-16,13 0 0 0,-6 0 0 0,-7 0 0 15,0 0 0-15,7 0 0 0,-7 0 0 0,0 0 0 16,0 0 0-16,10 0 1 0,-10 0-1 0,0 0 0 0,0 0 0 16,9 0 1-16,-9 0-1 0,0 0 0 0,0 0 0 15,0 0 1-15,7 0-1 0,-7 0 0 0,0 0 0 16,0 0 1-16,7 0-1 0,-7 0 0 0,0 0 0 15,0 0 1-15,0 0-1 0,0 0 0 0,0 0 0 0,7 0 0 16,-7 0 0-16,0 0 0 0,0 0 0 16,0 0 0-16,0 0 0 0,0 0 0 0,0 0 0 0,9 0 0 15,-9 0 0-15,0 0 0 0,0 0 0 0,0 0 0 16,0 0 0-16,0 0 0 0,0 0 0 0,0 0 0 16,0 0 0-16,0 0 0 0,0 0 0 0,0 0 0 15,0 0 0-15,0 0 0 0,0 0 0 0,0 0 0 16,0 0 0-16,0 0 0 0,0 0 0 0,0 0 0 15,0 0 0-15,0 0 0 0,0 0 0 0,5 0 0 16,-5 0 0-16,0 0-1 0,0 0 1 0,0 0 0 16,0 0 0-16,0 0-1 0,0 0 1 0,0 0 0 15,0 0 0-15,0 0-1 0,0 0 1 0,7 0-1 0,-7 0 1 16,0 0-1-16,0 0 1 0,0 0 0 0,0 0 0 16,0 0-1-16,0 0 1 0,7 0 0 0,-7 0 0 15,0 0 0-15,0 0 0 0,0 0 0 0,0 0 0 16,0 0 0-16,0 0 0 0,7 0 0 0,-7 0 0 15,0 0 0-15,0 0 0 0,0 0 0 0,9 0 0 16,-9 0 0-16,0 0 0 0,0 0 0 0,7 4 0 16,-7-4 0-16,0 0 0 0,0 0 0 0,0 0 0 0,0 0 0 15,0 0 0-15,0 0 0 0,7 2 0 0,-7-2 0 0,0 0 0 16,0 0 0-16,7 0 0 0,-7 0 0 0,0 0 0 16,0 0 0-16,8 0 0 0,-8 0 0 0,0 0 0 15,0 0 1-15,0 0-1 0,0 0 0 0,0 0 0 16,0 0 1-16,8 0-1 0,-8 0 0 0,0 0 0 15,0 0 0-15,0 0 0 0,0 0 0 0,0 0 0 16,0 0 1-16,6 0-1 0,-6 0 0 0,0 0 0 0,0 0 0 16,0 0 0-16,0 0 0 0,0 0 0 15,0 0 0-15,8 7 0 0,-8-7-1 0,0 0 1 0,-1 12 0 16,-19 12 0-16,1 0-1143 0</inkml:trace>
  <inkml:trace contextRef="#ctx0" brushRef="#br0" timeOffset="59807.75">4886 9999 371 0,'0'0'0'16,"0"0"0"-16,28 2 0 0,-28-2 37 0,0 0-37 16,35 5 37-16,6-5-37 0,-41 0 57 0,0 0-57 15,51 0 58-15,2-5-58 0,-53 5 48 0,0 0-48 0,58-4 49 16,6 3-49-16,-64 1 35 0,0 0-35 0,69-2 35 16,-6-5-35-16,-63 7 24 0,0 0-24 0,62-9 24 15,-2-3-24-15,-60 12 18 0,0 0-18 0,58-12 18 16,-3 4-18-16,-55 8 16 0,0 0-16 0,53-11 17 15,1 6-17-15,-54 5 16 0,0 0-16 0,55-5 16 16,-6-2-16-16,-49 7 18 0,0 0-18 0,50-7 18 16,-4 5-18-16,-46 2 21 0,0 0-21 0,45-5 22 15,5 2-22-15,-50 3 25 0,0 0-25 0,55-4 26 16,3 1-26-16,-58 3 23 0,0 0-23 0,62-4 24 16,-3 2-24-16,-59 2 23 0,0 0-23 0,62-3 24 0,-2-2-24 15,-60 5 21-15,0 0-21 0,64-7 22 0,3-2-22 16,-67 9 11-16,0 0-11 0,67-3 12 0,5-1-12 15,-72 4 15-15,0 0-15 0,69-1 16 0,-6-3-16 16,-63 4 11-16,0 0-11 0,55-2 12 0,3 4-12 16,-58-2 6-16,0 0-6 0,58 0 7 0,1-3-7 15,-59 3 7-15,0 0-7 0,58 0 7 0,-7 0-7 0,-51 0 7 16,0 0-7-16,53 5 7 0,-4-2-7 0,-49-3 6 16,0 0-6-16,51 4 6 0,-6-3-6 0,-45-1 6 15,0 0-6-15,42 4 6 0,6-1-6 0,-48-3 6 16,0 0-6-16,51 6 7 0,-2 0-7 0,-49-6 8 0,0 0-8 15,49 6 8-15,-4-3-8 0,-45-3 8 0,0 0-8 16,45 2 9-16,-2 5-9 0,-43-7 8 0,0 0-8 16,47 7 9-16,-1-2-9 0,-46-5 8 0,0 0-8 15,46 5 9-15,3 0-9 0,-49-5 8 0,0 0-8 16,53 7 8-16,4 2-8 0,-57-9 5 0,0 0-5 0,56 12 6 16,-1 2-6-16,-55-14 3 0,0 0-3 0,55 14 4 15,8-4-4-15,-63-10 3 0,0 0-3 0,72 9 3 16,4-2-3-16,-76-7 3 0,0 0-3 0,73 10 3 15,-6 2-3-15,-67-12 2 0,0 0-2 0,63 11 3 16,-3-1-3-16,-60-10 3 0,0 0-3 0,58 12 4 16,2 0-4-16,-60-12 4 0,0 0-4 0,62 12 4 15,2 0-4-15,-64-12 4 0,0 0-4 0,63 12 5 16,-3 2-5-16,-60-14 5 0,0 0-5 0,58 14 5 16,-5-2-5-16,-53-12 4 0,0 0-4 0,51 12 5 0,2-6-5 15,-53-6 5-15,0 0-5 0,53 6 5 0,4 5-5 16,-57-11 4-16,0 0-4 0,56 12 5 0,-1-3-5 15,-55-9 4-15,0 0-4 0,54 7 4 0,-2-1-4 16,-52-6 4-16,0 0-4 0,52 9 4 0,7-4-4 16,-59-5 4-16,0 0-4 0,54 7 5 0,6-5-5 15,-60-2 3-15,0 0-3 0,62 3 4 0,-4 4-4 16,-58-7 2-16,0 0-2 0,55 7 2 0,-6-2-2 0,-49-5 2 16,0 0-2-16,50 4 2 0,4-2-2 0,-54-2 2 15,0 0-2-15,55 1 3 0,3 5-3 0,-58-6 2 16,0 0-2-16,55 5 2 0,3-5-2 0,-58 0 1 15,0 0-1-15,58-2 2 0,1 0-2 0,-59 2 2 0,0 0-2 16,60 0 2-16,-2 2-2 0,-58-2 2 0,0 0-2 16,60 2 3-16,1 0-3 0,-61-2 2 0,0 0-2 15,59 1 2-15,-3-2-2 0,-56 1 4 0,0 0-4 0,57-4 4 16,3 1-4-16,-60 3 4 0,0 0-4 0,58-9 4 16,0 5-4-16,-58 4 4 0,0 0-4 0,58-3 5 15,6 6-5-15,-64-3 5 0,0 0-5 0,63 0 6 16,-3 0-6-16,-60 0 7 0,0 0-7 0,62-6 7 15,7-3-7-15,-69 9 7 0,0 0-7 0,72-7 8 16,0 2-8-16,-72 5 6 0,0 0-6 0,64-4 7 16,3 1-7-16,-67 3 5 0,0 0-5 0,67-2 6 15,5-5-6-15,-72 7 4 0,0 0-4 0,69-5 5 16,-2 0-5-16,-67 5 3 0,0 0-3 0,65-2 4 16,1-3-4-16,-66 5 1 0,0 0-1 0,68-5 2 15,5 1-2-15,-73 4 1 0,0 0-1 0,68-3 1 0,-2-1-1 16,-66 4 1-16,0 0-1 0,65-3 2 0,2-1-2 15,-67 4 1-15,0 0-1 0,69-1 2 0,-7-5-2 16,-62 6 1-16,0 0-1 0,63-3 2 0,4 0-2 16,-67 3 1-16,0 0-1 0,64-11 1 0,-6 1-1 15,-58 10 1-15,0 0-1 0,54-9 2 0,1 2-2 16,-55 7 2-16,0 0-2 0,53-10 3 0,7-1-3 16,-60 11 3-16,0 0-3 0,53-12 3 0,-4 0-3 0,-49 12 3 15,0 0-3-15,48-8 3 0,-2 1-3 0,-46 7 2 16,0 0-2-16,44-7 2 0,-4 2-2 0,-40 5 2 0,0 0-2 15,36-11 3-15,-3 1-3 0,-33 10 3 0,0 0-3 16,30-7 3-16,-12 2-3 0,-18 5 3 0,0 0-3 16,14-4 4-16,-2 1-4 0,-12 3 4 0,0 0-4 15,9-2 4-15,-9 2-4 0,0 0 6 0,0 0-6 16,9-2 6-16,-9 2-6 0,0 0 7 0,0 0-7 0,0 0 7 16,7 0-7-16,-7 0 7 0,0 0-7 0,0 0 8 15,0 0-8-15,0 0 6 0,0 0-6 0,0 0 6 16,0 0-6-16,0 0 4 0,0 0-4 0,-33 14 4 15,-47 10-4-15,80-24 0 0,0 0 0 0,-109 33 0 16,-48 5 0-16,3-1-1272 0</inkml:trace>
  <inkml:trace contextRef="#ctx0" brushRef="#br0" timeOffset="71026.37">691 14741 698 0,'-3'-10'0'0,"3"10"28"0,0 0-28 0,-18-37 28 15,1 4-28-15,17 33 40 0,0 0-40 0,-14-26 41 16,5 4-41-16,9 22 32 0,0 0-32 0,-11-19 32 15,4 2-32-15,7 17 34 0,0 0-34 0,-5-18 34 16,5 3-34-16,0 15 25 0,0 0-25 0,-4-12 26 16,2 5-26-16,2 7 24 0,0 0-24 0,0 0 25 15,-3-7-25-15,3 7 32 0,0 0-32 0,0 0 32 16,0 0-32-16,0 0 32 0,0 0-32 0,0 0 32 16,9 10-32-16,-9-10 30 0,0 0-30 0,9 9 30 0,8 8-30 15,-17-17 23-15,0 0-23 0,27 24 23 0,-3 6-23 16,-24-30 12-16,0 0-12 0,30 29 13 0,2 2-13 15,-32-31 7-15,0 0-7 0,32 33 7 0,8 2-7 16,-40-35 4-16,0 0-4 0,37 36 4 0,-1 0-4 16,-36-36 2-16,0 0-2 0,35 38 2 0,-3-5-2 15,-32-33 1-15,0 0-1 0,33 28 2 0,3-7-2 0,-36-21 1 16,0 0-1-16,35 19 1 0,-7-2-1 0,-28-17 0 16,0 0 0-16,35 12 1 0,2-8-1 0,-37-4 1 15,0 0-1-15,41-2 2 0,8-3-2 0,-49 5 2 16,0 0-2-16,50-12 3 0,4-6-3 0,-54 18 5 15,0 0-5-15,64-24 5 0,8-7-5 0,-72 31 9 0,0 0-9 16,81-38 9-16,13-7-9 0,-94 45 13 0,0 0-13 16,95-47 14-16,0-3-14 0,-95 50 17 0,0 0-17 15,96-52 17-15,2-3-17 0,-98 55 17 0,0 0-17 0,99-59 18 16,-4-2-18-16,-95 61 17 0,0 0-17 0,90-55 18 16,-12 12-18-16,-78 43 21 0,0 0-21 0,67-33 22 15,-25 14-22-15,-42 19 22 0,0 0-22 0,34-12 23 16,-15 1-23-16,-19 11 18 0,0 0-18 0,13-7 19 15,-5 6-19-15,-8 1 16 0,0 0-16 0,0 0 16 16,0 0-16-16,0 0 10 0,0 0-10 0,0 0 10 16,0 0-10-16,0 0 7 0,0 0-7 0,0 0 8 15,0 0-8-15,0 0 4 0,0 0-4 0,0 0 5 16,0 0-5-16,0 0 2 0,0 0-2 0,-7 8 3 16,7-8-3-16,0 0 1 0,0 0-1 0,-17 16 1 15,-20 12-1-15,37-28-1 0,0 0 1 0,-37 29 0 16,10-5 0-16,27-24-15 0,0 0 15 0,-26 31-15 0,-1 18 15 15,3-2-1217-15</inkml:trace>
  <inkml:trace contextRef="#ctx0" brushRef="#br0" timeOffset="81225.86">4344 16885 225 0,'0'0'0'0,"0"0"0"16,0 0 0-16,0 0 15 0,0 0-15 0,-31-24 16 15,18 12-16-15,13 12 43 0,0 0-43 0,-14-12 44 16,5 1-44-16,9 11 61 0,0 0-61 0,-8-8 61 16,-1 2-61-16,9 6 47 0,0 0-47 0,-9-5 47 15,0-2-47-15,9 7 37 0,0 0-37 0,-9-10 37 16,1 0-37-16,8 10 28 0,0 0-28 0,-6-7 29 0,6 7-29 16,0 0 28-16,0 0-28 0,0 0 29 0,-9-7-29 15,9 7 27-15,0 0-27 0,0 0 27 0,0 0-27 16,0 0 21-16,0 0-21 0,0 0 21 0,0 0-21 15,0 0 17-15,0 0-17 0,4 15 17 0,7 6-17 16,-11-21 12-16,0 0-12 0,17 33 13 0,4 5-13 16,-21-38 2-16,0 0-2 0,23 33 3 0,14-9-3 0,-37-24 0 15,0 0 0-15,41 16 0 0,5-8 0 0,-46-8-2 16,0 0 2-16,53 2-1 0,0-11 1 0,-53 9-7 16,0 0 7-16,56-19-7 0,8-8 7 0,-64 27-13 0,0 0 13 15,70-35-12-15,8-3 12 0,-78 38-15 0,0 0 15 16,81-42-14-16,-4-4 14 0,-77 46-18 0,0 0 18 15,82-47-18-15,2-1 18 0,-84 48-10 0,0 0 10 16,85-44-10-16,-8 6 10 0,-77 38-4 0,0 0 4 16,69-31-4-16,-7 9 4 0,-62 22-3 0,0 0 3 0,55-18-3 15,-6 4 3-15,-49 14-2 0,0 0 2 0,42-13-2 16,-6-1 2-16,-1 0-512 0</inkml:trace>
  <inkml:trace contextRef="#ctx0" brushRef="#br0" timeOffset="81534.77">4694 17197 550 0,'0'0'0'0,"0"0"0"0,3 6 0 15,-3-6 0-15,0 0 0 0,6 7 1 0,2 2-1 0,-8-9 0 16,0 0 0-16,18 10 0 0,8-1 0 16,-26-9-1-16,0 0 1 0,32 7-1 0,0-2 1 0,-32-5-1 15,0 0 1-15,37 0-1 0,4-7 1 0,-41 7-1 0,0 0 1 16,45-15-1-16,8-8 1 0,-53 23-4 0,0 0 4 15,55-29-4-15,0-6 4 0,-1 1-343 0</inkml:trace>
</inkml:ink>
</file>

<file path=ppt/ink/ink1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02:12.537"/>
    </inkml:context>
    <inkml:brush xml:id="br0">
      <inkml:brushProperty name="width" value="0.05292" units="cm"/>
      <inkml:brushProperty name="height" value="0.05292" units="cm"/>
      <inkml:brushProperty name="color" value="#FF0000"/>
    </inkml:brush>
  </inkml:definitions>
  <inkml:trace contextRef="#ctx0" brushRef="#br0">4323 4892 247 0,'0'0'0'16,"0"0"0"-16,0 0 0 0,0 0 18 0,0 0-18 16,0 0 18-16,41 12-18 0,-41-12 59 0,0 0-59 0,30 6 60 15,12 1-60-15,-42-7 63 0,0 0-63 0,44 1 64 16,-1 1-64-16,-43-2 58 0,0 0-58 0,47 2 59 15,8 1-59-15,-55-3 36 0,0 0-36 0,58 0 37 16,6-5-37-16,-64 5 30 0,0 0-30 0,72-3 31 16,2-4-31-16,-74 7 30 0,0 0-30 0,79-6 30 15,4-1-30-15,-83 7 25 0,0 0-25 0,85-8 25 16,0-4-25-16,-85 12 22 0,0 0-22 0,86-9 22 16,6 6-22-16,-92 3 17 0,0 0-17 0,88-6 18 0,-2 5-18 15,-86 1 16-15,0 0-16 0,83 0 17 0,-7 3-17 16,-76-3 16-16,0 0-16 0,76 7 16 0,-7-2-16 15,-69-5 14-15,0 0-14 0,69 7 14 0,6-2-14 16,-75-5 12-16,0 0-12 0,76 7 13 0,-3 2-13 16,-73-9 9-16,0 0-9 0,67 7 10 0,5 3-10 15,-72-10 14-15,0 0-14 0,72 11 14 0,1-8-14 16,-73-3 14-16,0 0-14 0,68 5 15 0,5 0-15 16,-73-5 17-16,0 0-17 0,72 4 18 0,-8-1-18 15,-64-3 20-15,0 0-20 0,61 0 20 0,-1 4-20 0,-60-4 17 16,0 0-17-16,58 2 17 0,2 5-17 0,-60-7 18 15,0 0-18-15,62 3 19 0,-4-1-19 0,-58-2 16 0,0 0-16 16,55 0 16-16,-4 0-16 0,-51 0 14 0,0 0-14 16,57 1 14-16,3-1-14 0,-60 0 12 0,0 0-12 15,61-1 12-15,8-4-12 0,-69 5 14 0,0 0-14 16,67-4 15-16,-3 8-15 0,-64-4 13 0,0 0-13 16,63 3 14-16,-8-3-14 0,-55 0 13 0,0 0-13 0,53-3 14 15,7-1-14-15,-60 4 16 0,0 0-16 0,61-2 17 16,5 1-17-16,-66 1 13 0,0 0-13 0,67 0 13 15,-4 0-13-15,-63 0 11 0,0 0-11 0,58 0 12 16,1-2-12-16,-59 2 12 0,0 0-12 0,63-4 12 16,1-4-12-16,-64 8 9 0,0 0-9 0,63-9 10 15,4 9-10-15,-67 0 9 0,0 0-9 0,64 2 9 16,-6 1-9-16,-58-3 6 0,0 0-6 0,55 0 6 16,8-3-6-16,-63 3 6 0,0 0-6 0,60-5 6 15,2 1-6-15,-62 4 6 0,0 0-6 0,60 0 6 0,3 4-6 16,-63-4 5-16,0 0-5 0,62 1 5 0,-7-1-5 15,-55 0 5-15,0 0-5 0,54-1 6 0,-1-6-6 16,-53 7 4-16,0 0-4 0,51-5 5 0,6-2-5 16,-57 7 6-16,0 0-6 0,55-4 6 0,-1 2-6 15,-54 2 8-15,0 0-8 0,44-3 8 0,-5 6-8 16,-39-3 10-16,0 0-10 0,41 0 10 0,3 2-10 16,-44-2 10-16,0 0-10 0,49 0 10 0,1 0-10 0,-50 0 10 15,0 0-10-15,45 0 10 0,8-2-10 0,-53 2 8 16,0 0-8-16,55 0 8 0,3 2-8 0,-58-2 5 15,0 0-5-15,55 7 5 0,-6-3-5 0,-49-4 3 16,0 0-3-16,51 0 3 0,2 0-3 0,-53 0 2 0,0 0-2 16,55 0 3-16,3 1-3 0,-58-1 2 0,0 0-2 15,59 2 2-15,-3 3-2 0,-56-5 1 0,0 0-1 16,58 4 1-16,0-3-1 0,-58-1 1 0,0 0-1 16,59 4 1-16,8-1-1 0,-67-3 0 0,0 0 0 0,67 4 1 15,3-1-1-15,-70-3 0 0,0 0 0 0,67 5 1 16,-5-1-1-16,-62-4 1 0,0 0-1 0,60 5 1 15,7-1-1-15,-67-4 1 0,0 0-1 0,72 0 1 16,1 3-1-16,-73-3 1 0,0 0-1 0,75 3 2 16,-6 3-2-16,-69-6 2 0,0 0-2 0,69 5 3 15,10 2-3-15,-79-7 3 0,0 0-3 0,78 3 3 16,3-3-3-16,-81 0 4 0,0 0-4 0,81 0 4 16,-5 4-4-16,-76-4 4 0,0 0-4 0,83 5 5 15,11-2-5-15,-94-3 5 0,0 0-5 0,97 2 6 16,0 0-6-16,-97-2 6 0,0 0-6 0,91 5 6 0,8-2-6 15,-99-3 6-15,0 0-6 0,94 2 6 0,6 2-6 16,-100-4 5-16,0 0-5 0,104 3 6 0,-3-3-6 16,-101 0 4-16,0 0-4 0,104 0 5 0,-5 4-5 15,-99-4 5-15,0 0-5 0,98 3 5 0,1 2-5 16,-99-5 4-16,0 0-4 0,104 4 4 0,4-3-4 16,-108-1 4-16,0 0-4 0,106 4 5 0,-13-1-5 15,-93-3 5-15,0 0-5 0,92 4 5 0,-2-8-5 0,-90 4 5 16,0 0-5-16,86 0 6 0,2 6-6 0,-88-6 5 15,0 0-5-15,83 3 5 0,2-5-5 0,-85 2 5 16,0 0-5-16,83-1 6 0,5 2-6 0,-88-1 4 0,0 0-4 16,81 5 5-16,0-1-5 0,-81-4 4 0,0 0-4 15,74 2 4-15,-3-1-4 0,-71-1 2 0,0 0-2 16,72 0 3-16,6 0-3 0,-78 0 3 0,0 0-3 16,76 0 3-16,-13 0-3 0,-63 0 2 0,0 0-2 0,60 0 3 15,-2 0-3-15,-58 0 4 0,0 0-4 0,60 0 4 16,0-1-4-16,-60 1 3 0,0 0-3 15,64-2 4-15,-1-2-4 0,-63 4 5 0,0 0-5 0,64 0 6 16,-4 4-6-16,-60-4 5 0,0 0-5 0,60 2 5 16,-2-2-5-16,-58 0 5 0,0 0-5 0,55 0 6 15,-2-2-6-15,-53 2 6 0,0 0-6 0,53 0 6 16,7-4-6-16,-60 4 5 0,0 0-5 0,59 0 5 16,0 0-5-16,-59 0 5 0,0 0-5 0,56 0 6 15,-1 0-6-15,-55 0 4 0,0 0-4 0,60 0 5 16,3 0-5-16,-63 0 5 0,0 0-5 0,66 4 5 15,-1-4-5-15,-65 0 4 0,0 0-4 0,67 3 5 16,0 3-5-16,-67-6 4 0,0 0-4 0,69 3 5 0,1-3-5 16,-70 0 4-16,0 0-4 0,78 0 4 0,6 3-4 15,-84-3 3-15,0 0-3 0,83 9 4 0,-1 3-4 16,-82-12 3-16,0 0-3 0,82 12 3 0,7-3-3 16,-89-9 3-16,0 0-3 0,91 7 4 0,-2 2-4 15,-89-9 4-15,0 0-4 0,82 8 4 0,3-4-4 16,-85-4 4-16,0 0-4 0,87 5 5 0,3 4-5 0,-90-9 5 15,0 0-5-15,91 10 6 0,-1 2-6 0,-90-12 5 16,0 0-5-16,85 9 5 0,1-6-5 0,-86-3 4 16,0 0-4-16,87 5 4 0,-3 4-4 15,-84-9 3-15,0 0-3 0,76 10 4 0,-2-6-4 0,-74-4 3 0,0 0-3 16,76 5 3-16,-4-5-3 0,-72 0 2 0,0 0-2 16,73 3 3-16,-6 1-3 0,-67-4 2 0,0 0-2 15,63 9 2-15,-12-6-2 0,-51-3 2 0,0 0-2 16,50 2 3-16,-3-2-3 0,-47 0 3 0,0 0-3 0,46 0 4 15,-3 0-4-15,-43 0 4 0,0 0-4 0,38-2 4 16,-6 0-4-16,-32 2 3 0,0 0-3 0,32-1 4 16,-4-3-4-16,-28 4 4 0,0 0-4 0,27 0 5 15,-8 0-5-15,-19 0 5 0,0 0-5 0,21-3 5 16,2-1-5-16,-23 4 4 0,0 0-4 0,27-2 4 16,-8-1-4-16,-19 3 4 0,0 0-4 0,23-5 4 15,7-2-4-15,-30 7 3 0,0 0-3 0,32-7 3 16,-6 5-3-16,-26 2 2 0,0 0-2 0,27-3 3 15,4-4-3-15,-31 7 2 0,0 0-2 0,32-5 3 0,-4 1-3 16,-28 4 2-16,0 0-2 0,32-5 2 0,9-4-2 16,-41 9 2-16,0 0-2 0,40-7 2 0,-12 4-2 15,-28 3 1-15,0 0-1 0,32-3 2 0,11-3-2 16,-43 6 1-16,0 0-1 0,45-5 2 0,1 2-2 16,-46 3 0-16,0 0 0 0,41 0 1 0,-1-4-1 15,-40 4 0-15,0 0 0 0,46-3 0 0,2-2 0 16,-48 5 0-16,0 0 0 0,48-4 0 0,-1 1 0 0,-47 3 0 15,0 0 0-15,46 0 0 0,-5 0 0 0,-41 0 0 16,0 0 0-16,40 0 0 0,-3 0 0 0,-37 0 0 16,0 0 0-16,35 0 0 0,2 0 0 0,-37 0 0 15,0 0 0-15,36 0 0 0,-13 0 0 0,-23 0 0 0,0 0 0 16,19 3 0-16,2-3 0 0,-21 0 0 0,0 0 0 16,23 4 0-16,0-4 0 0,-23 0-1 0,0 0 1 15,23 1 0-15,-2 1 0 0,-21-2-1 0,0 0 1 16,16 5 0-16,0-1 0 0,-16-4-1 0,0 0 1 0,14 0 0 15,-3 0 0-15,-11 0-1 0,0 0 1 0,8 0 0 16,0 0 0-16,-8 0 0 0,0 0 0 0,0 0 0 16,8 0 0-16,-8 0 0 0,0 0 0 0,0 0 0 15,0 0 0-15,0 0 0 0,0 0 0 0,7 5 0 16,-7-5 0-16,0 0-1 0,0 0 1 0,0 0 0 16,0 0 0-16,0 0-1 0,0 0 1 0,0 0 0 15,0 0 0-15,0 0-2 0,0 0 2 0,0 0-2 16,0 0 2-16,0 0-4 0,0 0 4 0,-15-2-3 15,-26-1 3-15,41 3-6 0,0 0 6 0,-55-4-6 16,-3-4 6-16,58 8-7 0,0 0 7 0,-67-13-7 0,-7-2 7 16,74 15-10-16,0 0 10 0,-81-16-10 0,-4 1 10 15,85 15-12-15,0 0 12 0,-95-12-12 0,-2 3 12 16,97 9-12-16,0 0 12 0,-97-5-11 0,-7-4 11 16,104 9-10-16,0 0 10 0,-106-3-9 0,-3-1 9 15,109 4-11-15,0 0 11 0,-113-3-10 0,3 1 10 16,110 2-9-16,0 0 9 0,-109 0-8 0,-2 0 8 0,111 0-7 15,0 0 7-15,-106-2-7 0,6-3 7 16,100 5-6-16,0 0 6 0,-97-3-5 0,-11 1 5 0,108 2-6 0,0 0 6 16,-106-4-5-16,6 1 5 0,100 3-5 15,0 0 5-15,-105-5-4 0,0 5 4 0,105 0-4 0,0 0 4 16,-110 2-4-16,8-4 4 0,102 2-4 0,0 0 4 16,-101-2-3-16,3-3 3 0,98 5-4 0,0 0 4 15,-94-5-3-15,2 3 3 0,92 2-3 0,0 0 3 16,-86-5-2-16,10-4 2 0,76 9-2 0,0 0 2 15,-81-10-2-15,-7 1 2 0,88 9-2 0,0 0 2 0,-83-5-2 16,11 1 2-16,72 4-1 0,0 0 1 0,-73-5-1 16,1 3 1-16,72 2-1 0,0 0 1 0,-76-1-1 15,-7 1 1-15,83 0-1 0,0 0 1 0,-88 0 0 16,5-7 0-16,83 7 0 0,0 0 0 0,-88-5 0 16,-6 1 0-16,94 4 0 0,0 0 0 0,-91 0 0 15,4 0 0-15,87 0 0 0,0 0 0 0,-79 0 0 16,5 4 0-16,74-4 0 0,0 0 0 0,-72 0 0 15,-6 0 0-15,78 0 0 0,0 0 0 0,-78 0 0 0,1 5 0 16,77-5 0-16,0 0 0 0,-73 7 0 0,6-2 0 16,67-5 0-16,0 0 0 0,-67 3 0 0,7-3 0 15,60 0 0-15,0 0 0 0,-58 0 0 0,3 4 0 16,55-4 0-16,0 0 0 0,-51 2 0 0,5 1 0 16,46-3 0-16,0 0 0 0,-37 4 0 0,6-4 0 15,31 0 0-15,0 0 0 0,-27 0 0 0,4 0 0 16,23 0 0-16,0 0 0 0,-19 0 0 0,6 0 0 15,13 0 0-15,0 0 0 0,-10 0 0 0,3 0 0 0,7 0 0 16,0 0 0-16,0 0 0 0,-9 0 0 0,9 0 0 16,0 0 0-16,0 0 0 0,0 0 0 0,0 0-1 15,0 0 1-15,0 0 0 0,0 0 0 0,0 0-1 0,0 0 1 16,0 0 0-16,0 0 0 0,0 0-1 0,0 0 1 16,5 6-1-16,18 0 1 0,-23-6-2 0,0 0 2 15,41 7-1-15,15-2 1 0,-56-5-2 0,0 0 2 16,60 3-1-16,16-1 1 0,-76-2-2 0,0 0 2 15,76 3-1-15,2 4 1 0,-78-7-2 0,0 0 2 0,84 9-1 16,8-4 1-16,-92-5-2 0,0 0 2 0,99 11-2 16,8 1 2-16,-107-12-2 0,0 0 2 0,118 12-2 15,4 0 2-15,-122-12-2 0,0 0 2 0,127 12-1 16,-2 5 1-16,-125-17-2 0,0 0 2 0,133 16-1 16,1-4 1-16,-134-12-1 0,0 0 1 0,141 12 0 15,4 4 0-15,-145-16 0 0,0 0 0 0,144 12 0 16,-4 0 0-16,-140-12 0 0,0 0 0 0,139 12 0 15,7-3 0-15,-146-9 0 0,0 0 0 0,143 7 0 16,-4 3 0-16,-139-10 0 0,0 0 0 0,135 10 1 16,-1 2-1-16,-134-12 0 0,0 0 0 0,130 13 1 0,1-8-1 15,-131-5 1-15,0 0-1 0,127 10 1 0,0 4-1 16,-127-14 1-16,0 0-1 0,125 16 1 0,-5-8-1 16,-120-8 0-16,0 0 0 0,114 9 1 0,-9 1-1 15,-105-10 0-15,0 0 0 0,104 12 1 0,0 1-1 16,-104-13 0-16,0 0 0 0,104 12 1 0,2-7-1 15,-106-5 1-15,0 0-1 0,98 7 1 0,-8 1-1 16,-90-8 0-16,0 0 0 0,94 6 1 0,-2 1-1 0,-92-7 0 16,0 0 0-16,90 6 0 0,-11 0 0 0,-79-6 0 15,0 0 0-15,70 3 1 0,1 1-1 0,-71-4 0 16,0 0 0-16,67 5 1 0,-3-2-1 0,-64-3 0 16,0 0 0-16,49 2 1 0,-5 1-1 0,-44-3 1 0,0 0-1 15,34 4 1-15,-13-8-1 0,-21 4 1 0,0 0-1 16,16 0 1-16,-4 4-1 0,-12-4 1 0,0 0-1 15,12 3 2-15,-1-3-2 0,-11 0 1 0,0 0-1 0,0 0 1 16,7 0-1-16,-7 0 0 0,0 0 0 0,0 0 1 16,0 0-1-16,0 0 0 0,0 0 0 0,0 0 1 15,7 2-1-15,-7-2 0 0,0 0 0 0,0 0 1 16,0 0-1-16,0 0 0 0,0 0 0 0,0 0 1 16,0 0-1-16,0 0 0 0,0 0 0 0,0 0 1 15,0 0-1-15,0 0 0 0,0 0 0 0,0 0 0 16,0 0 0-16,0 0 0 0,0 0 0 0,0 0 0 15,-11-14 0-15,11 14-3 0,0 0 3 0,-14-22-2 16,2-1 2-16,-4 1-1485 0</inkml:trace>
  <inkml:trace contextRef="#ctx0" brushRef="#br0" timeOffset="14918.39">23386 6779 203 0,'0'0'0'0,"0"0"0"16,0 0 0-16,0 0 9 0,0 0-9 0,-14-28 10 15,14 28-10-15,0 0 18 0,0 0-18 0,-9-7 19 16,9 7-19-16,0 0 15 0,0 0-15 0,0 0 16 0,0 0-16 15,0 0 18-15,0 0-18 0,-9 14 18 0,0 8-18 16,9-22 14-16,0 0-14 0,-12 35 15 0,-2 13-15 16,14-48 14-16,0 0-14 0,-13 58 15 0,8 2-15 15,5-60 26-15,0 0-26 0,2 61 26 0,5-13-26 16,-7-48 44-16,0 0-44 0,10 40 45 0,4-7-45 16,-14-33 51-16,0 0-51 0,27 24 52 0,15-5-52 15,-42-19 59-15,0 0-59 0,46 12 60 0,4-10-60 0,-50-2 58 16,0 0-58-16,51-5 59 0,5-7-59 0,-56 12 50 0,0 0-50 15,60-13 50-15,-5-6-50 0,-55 19 49 0,0 0-49 16,60-20 49-16,5-5-49 0,-65 25 48 0,0 0-48 16,69-29 48-16,3-6-48 0,-72 35 38 15,0 0-38-15,78-36 38 0,3-4-38 0,-81 40 32 0,0 0-32 16,79-36 33-16,-1 1-33 0,-78 35 26 0,0 0-26 16,76-31 27-16,1-2-27 0,-77 33 20 0,0 0-20 0,73-27 20 15,-6 6-20-15,-67 21 16 0,0 0-16 0,53-19 17 16,-20 10-17-16,-33 9 17 0,0 0-17 0,21-7 18 15,-1 5-18-15,-20 2 15 0,0 0-15 0,10 0 15 16,-3 0-15-16,-7 0 11 0,0 0-11 0,7 0 12 16,2 0-12-16,-9 0 10 0,0 0-10 0,7 0 10 15,-7 0-10-15,0 0 6 0,0 0-6 0,20-3 7 16,18-9-7-16,1 0-1100 0</inkml:trace>
  <inkml:trace contextRef="#ctx0" brushRef="#br0" timeOffset="16867">24638 7514 606 0,'0'0'0'0,"0"0"0"16,0 0 0-16,0 0 0 0,0 0 0 0,0 0 1 15,7-21-1-15,-7 21 9 0,0 0-9 0,0 0 9 16,0 0-9-16,0 0 17 0,0 0-17 0,0 0 17 16,0-7-17-16,0 7 23 0,0 0-23 0,0 0 23 15,0 0-23-15,0 0 27 0,0 0-27 0,0 0 28 16,0 0-28-16,0 0 24 0,0 0-24 0,0 0 25 16,0 0-25-16,0 0 22 0,0 0-22 0,0 0 22 15,0 0-22-15,0 0 18 0,0 0-18 0,0 0 18 16,0 0-18-16,0 0 13 0,0 0-13 0,7-3 13 0,11 1-13 15,-18 2 13-15,0 0-13 0,40-3 13 0,17-6-13 16,-57 9 17-16,0 0-17 0,69-10 17 0,5 5-17 16,-74 5 19-16,0 0-19 0,81-4 20 0,5 2-20 15,-86 2 19-15,0 0-19 0,90-1 19 0,-2 1-19 16,-88 0 18-16,0 0-18 0,89-2 19 0,6 2-19 16,-95 0 15-16,0 0-15 0,90 0 16 0,-14-4-16 15,-76 4 15-15,0 0-15 0,65 0 16 0,-10-3-16 16,-55 3 15-16,0 0-15 0,42 0 16 0,-12 3-16 0,-30-3 15 15,0 0-15-15,25 4 16 0,-8-4-16 0,-17 0 15 16,0 0-15-16,13 0 16 0,-5 0-16 0,-8 0 13 16,0 0-13-16,0 0 14 0,9 0-14 0,-9 0 12 0,0 0-12 15,0 0 13-15,0 0-13 0,0 0 13 0,0 0-13 16,7-4 13-16,-7 4-13 0,0 0 13 0,0 0-13 16,0 0 14-16,0 0-14 0,0 0 14 0,0 0-14 15,0 0 14-15,7 0-14 0,-7 0 13 0,0 0-13 16,0 0 13-16,0 0-13 0,0 0 10 0,0 0-10 0,0 0 10 15,7 0-10-15,-7 0 9 0,0 0-9 0,0 0 10 16,0 0-10-16,0 0 7 0,0 0-7 0,0 0 8 16,0 0-8-16,0 0 6 0,0 0-6 0,0 0 6 15,0 0-6-15,0 0 3 0,0 0-3 0,0 0 4 16,0 0-4-16,0 0 2 0,0 0-2 0,0 0 2 16,0 0-2-16,0 0 1 0,0 0-1 0,0 0 2 15,0 0-2-15,0 0 1 0,0 0-1 0,0 0 1 16,0 0-1-16,0 0 0 0,0 0 0 0,0 0 1 15,0 0-1-15,0 0 0 0,0 0 0 0,0 0 1 0,0 0-1 16,0 0 1-16,0 0-1 0,0 0 1 0,0 0-1 16,0 0 1-16,0 0-1 0,0 0 1 0,0 0-1 15,0 0 1-15,0 0-1 0,0 0 1 0,0 0-1 16,0 0 1-16,0 0-1 0,0 0 1 0,0 0-1 16,0 0 1-16,0 0-1 0,0 0 2 0,0 0-2 15,0 0 2-15,0 0-2 0,0 0 2 0,0 0-2 16,0 0 2-16,0 0-2 0,0 0 3 0,0 0-3 0,0 0 2 15,0 0-2-15,0 0 3 0,0 0-3 0,0 0 3 16,0 0-3-16,0 0 4 0,0 0-4 0,0 0 3 16,0 0-3-16,0 0 3 0,0 0-3 0,0 0 2 15,0 0-2-15,0 0 2 0,0 0-2 0,0 0 1 0,0 0-1 16,0 0 2-16,0 0-2 0,0 0 1 0,0 0-1 16,0 0 2-16,0 0-2 0,0 0 2 0,0 0-2 15,0 0 2-15,0 0-2 0,0 0 2 0,0 0-2 16,0 0 3-16,0 0-3 0,0 0 3 0,0 0-3 0,0 0 3 15,0 0-3-15,0 0 3 0,0 0-3 0,0 0 3 16,0 0-3-16,0 0 3 0,0 0-3 0,0 0 4 16,0 0-4-16,0 0 2 0,0 0-2 0,0 0 3 15,0 0-3-15,0 0 2 0,0 0-2 0,-7 0 2 16,-2 4-2-16,9-4 1 0,0 0-1 0,-15 2 1 16,-12-1-1-16,27-1 0 0,0 0 0 0,-33 6 0 15,-1 0 0-15,34-6 0 0,0 0 0 0,-37 9 0 16,-7-4 0-16,44-5-1 0,0 0 1 0,-49 7-1 15,-6 2 1-15,55-9-2 0,0 0 2 0,-62 9-1 16,-15-3 1-16,77-6-4 0,0 0 4 0,-82 4-3 0,-6 5 3 16,88-9-4-16,0 0 4 0,-88 8-3 0,-5 1 3 15,93-9-4-15,0 0 4 0,-92 12-3 0,5-3 3 16,87-9-3-16,0 0 3 0,-75 7-3 0,11-1 3 16,64-6-3-16,0 0 3 0,-53 6-2 0,7-3 2 15,46-3-2-15,0 0 2 0,-31 0-2 0,13 0 2 16,18 0-1-16,0 0 1 0,-11 2-1 0,4 0 1 15,7-2-1-15,0 0 1 0,0 0 0 0,0 0 0 0,0 0 0 16,0 0 0-16,0 0 0 0,0 0 0 0,0 0 0 16,0 0 0-16,0 0 0 0,23-2 0 0,-23 2 0 15,0 0 0-15,41-5 0 0,22-11 0 0,-63 16 0 0,0 0 0 16,76-14 0-16,14 2 0 0,-90 12 0 16,0 0 0-16,95-10 0 0,4-2 0 0,-99 12 0 0,0 0 0 15,95-14 0-15,-5 0 0 0,-90 14 0 0,0 0 0 16,92-12 1-16,-4 3-1 0,-88 9 0 0,0 0 0 0,78-5 1 15,-6-4-1-15,-72 9 1 0,0 0-1 0,65-3 1 16,-6 3-1-16,-59 0 1 0,0 0-1 0,45 0 2 16,-15 0-2-16,-30 0 1 0,0 0-1 0,23 2 1 15,-5-2-1-15,-18 0 0 0,0 0 0 0,14 3 1 16,-2 1-1-16,-12-4 1 0,0 0-1 0,9 3 1 16,-9-3-1-16,0 0 0 0,0 0 0 0,9 3 0 15,-9-3 0-15,0 0 0 0,0 0 0 0,7 0 0 16,-7 0 0-16,0 0-7 0,0 0 7 0,9-6-7 15,2-22 7-15,-1 0-1086 0</inkml:trace>
  <inkml:trace contextRef="#ctx0" brushRef="#br0" timeOffset="17784.97">25679 6884 460 0,'0'0'0'0,"0"7"0"0,0 10 0 16,0-17 3-16,0 0-3 0,0 28 4 0,0 2-4 0,0-30 7 15,0 0-7-15,3 39 7 0,6 3-7 0,-9-42 14 16,0 0-14-16,16 47 15 0,5 1-15 0,-21-48 26 0,0 0-26 16,30 38 26-16,9-7-26 0,-39-31 29 0,0 0-29 15,47 24 30-15,5-6-30 0,-52-18 32 0,0 0-32 16,46 15 32-16,-8-3-32 0,-38-12 27 0,0 0-27 15,36 11 27-15,-3-1-27 0,-33-10 21 0,0 0-21 0,25 11 21 16,-8-3-21-16,-17-8 25 0,0 0-25 16,13 4 26-16,-4-4-26 0,-9 0 28 0,0 0-28 0,0 0 28 15,8 1-28-15,-8-1 27 0,0 0-27 0,0 0 27 16,-1 11-27-16,1-11 24 0,0 0-24 0,-7 12 24 16,-7 12-24-16,14-24 19 0,0 0-19 0,-25 30 19 15,-10 4-19-15,35-34 15 0,0 0-15 0,-48 38 16 16,-10 6-16-16,58-44 7 0,0 0-7 0,-64 39 7 15,-3 6-7-15,67-45 4 0,0 0-4 0,-62 40 4 16,10-4-4-16,52-36 3 0,0 0-3 0,-48 30 4 16,4-2-4-16,44-28 3 0,0 0-3 0,-37 24 3 0,10-3-3 15,27-21 2-15,0 0-2 0,-17 15 3 0,6-6-3 16,11-9 2-16,0 0-2 0,0 0 3 0,-7 3-3 16,7-3 3-16,0 0-3 0,0 0 4 0,0 0-4 15,0 0 8-15,0 0-8 0,0 0 8 0,0 0-8 16,0 0 14-16,0 0-14 0,0 0 14 0,0 0-14 15,0 0 22-15,0 0-22 0,0 0 23 0,0 0-23 0,0 0 27 16,0 0-27-16,0 0 28 0,0 0-28 16,0 0 27-16,0 0-27 0,0 0 27 0,0 0-27 0,0 0 26 15,0 0-26-15,0 0 27 0,0 0-27 0,0 0 23 16,0 0-23-16,0 0 23 0,0 0-23 0,0 0 21 0,0 0-21 16,0 0 21-16,0 0-21 0,0 0 19 0,0 0-19 15,0 0 19-15,0 0-19 0,0 0 16 0,0 0-16 16,0 0 16-16,0 0-16 0,0 0 11 0,0 0-11 15,0 0 12-15,0 0-12 0,0 0 7 0,0 0-7 16,0 0 8-16,0 0-8 0,0 0 5 0,0 0-5 0,0 0 6 16,0 0-6-16,0 0 4 0,0 0-4 0,0 0 5 15,0 0-5-15,0 0 4 0,0 0-4 0,0 0 5 16,0 0-5-16,0 0 4 0,0 0-4 0,0 0 4 16,0 0-4-16,0 0 3 0,0 0-3 15,0 0 4-15,0 0-4 0,0 0 3 0,0 0-3 0,0 0 3 16,0 0-3-16,0 0 2 0,0 0-2 0,0 0 3 15,0 0-3-15,0 0 2 0,0 0-2 0,0 0 2 16,0 0-2-16,0 0 2 0,0 0-2 0,0 0 2 16,0 0-2-16,0 0 1 0,0 0-1 0,0 0 2 15,0 0-2-15,0 0 1 0,0 0-1 0,0 0 1 0,0 0-1 16,0 0 0-16,0 0 0 0,0 0 1 0,0 0-1 16,0 0 0-16,0 0 0 0,0 0 0 15,0 0 0-15,0 0 0 0,0 0 0 0,0 0 0 0,0 0 0 16,0 0 0-16,0 0 0 0,0 0 0 0,0 0 0 15,0 0 0-15,0 0 0 0,0 0 0 0,0 0 0 0,0 0 0 16,0 0 0-16,0 0 0 0,0 0 0 16,0 0 0-16,0 0 0 0,-11-3 0 0,3 6 0 0,8-3 0 15,0 0 0-15,-27 0 0 0,-24-8 0 0,0 1-1161 16</inkml:trace>
  <inkml:trace contextRef="#ctx0" brushRef="#br0" timeOffset="20276.79">28317 9965 191 0,'0'0'0'0,"0"0"0"0,0 0 0 16,0 0 6-16,0 0-6 0,0 0 7 0,0 0-7 0,0 0 18 15,0 0-18-15,0 0 18 0,0 0-18 0,0 0 21 16,0 0-21-16,0 0 22 0,0 0-22 0,0 0 37 15,0 0-37-15,0 0 38 0,0 0-38 0,0 0 25 0,0 0-25 16,0 0 26-16,0 0-26 0,0 0 25 0,0 0-25 16,0 0 25-16,0 0-25 0,0 0 26 0,0 0-26 15,0 0 27-15,0 0-27 0,0 0 28 0,0 0-28 16,0 0 28-16,0 0-28 0,0 0 29 0,0 0-29 0,0 0 30 16,0 0-30-16,0 0 31 0,0 0-31 0,0 0 31 15,0 0-31-15,0 0 28 0,0 0-28 0,0 0 29 16,0 0-29-16,0 0 24 0,0 0-24 0,0 0 25 15,0 0-25-15,0 0 22 0,0 0-22 0,0 0 22 16,0 0-22-16,0 0 15 0,0 0-15 0,0 0 16 16,0 0-16-16,0 0 9 0,0 0-9 0,0 0 10 15,0 0-10-15,0 0-607 0</inkml:trace>
  <inkml:trace contextRef="#ctx0" brushRef="#br0" timeOffset="20831.8">22244 9537 550 0,'0'0'0'0,"0"0"0"0,0 0 0 15,0 0-1-15,0 0 1 0,0 0-1 0,0 0 1 16,0 0-1-16,0 0 1 0,0 0-1 0,0 0 1 16,0 0 0-16,0 0 0 0,0 0 0 0,0 0 0 0,0 0 0 15,0 0 0-15,0 0 0 0,0 0 0 0,0 0-350 16</inkml:trace>
  <inkml:trace contextRef="#ctx0" brushRef="#br0" timeOffset="21611.88">31838 9594 617 0,'0'0'0'0,"0"0"0"0,0 0 0 16,0 0 1-16,0 0-1 0,0 0 1 0,21 0-1 15,-21 0 3-15,0 0-3 0,0 0 4 0,0 0-4 16,0 0 0-16,0 0 0 0,7 0 1 0,-7 0-1 0,0 0-1 15,0 0 1-15,0 0-1 0,0 0 1 0,0 0-409 16</inkml:trace>
  <inkml:trace contextRef="#ctx0" brushRef="#br0" timeOffset="22842.83">31859 9586 326 0,'0'0'0'0,"0"0"0"0,0 0 0 0,0 0 1 0,0 0-1 16,0 0 1-16,0 0-1 0,0 0 2 0,0 0-2 16,0 0 2-16,0 0-2 0,0 0 2 0,0 0-2 0,0 0 3 15,0 0-3-15,0 0 2 0,0 0-2 16,0 0 2-16,0 0-2 0,0 0 2 0,0 0-2 0,0 0 3 15,0 8-3-15,0-8 3 0,0 0-3 0,0 0 3 16,0 0-3-16,0 0 3 0,0 0-3 0,0 0 3 16,0 0-3-16,0 0 3 0,0 0-3 15,0 0 4-15,0 0-4 0,0 0 2 0,0 0-2 0,0 0 3 16,0 0-3-16,0 0 2 0,0 0-2 0,0 0 3 16,0 0-3-16,0 0 2 0,0 0-2 0,0 0 3 15,0 0-3-15,0 0 3 0,0 0-3 0,7-7 3 16,-7 7-3-16,0 0 7 0,0 0-7 0,0 0 7 15,9-3-7-15,-9 3 14 0,0 0-14 0,0 0 15 0,0 0-15 16,0 0 21-16,0 0-21 0,0 0 21 0,6-2-21 16,-6 2 26-16,0 0-26 0,0 0 26 0,3-7-26 15,-3 7 26-15,0 0-26 0,0 0 27 0,0 0-27 16,0 0 23-16,0 0-23 0,0 0 24 0,0 0-24 16,0 0 21-16,0 0-21 0,0 0 21 0,0 0-21 15,0 0 17-15,0 0-17 0,0 0 17 0,0 0-17 16,0 0 14-16,0 0-14 0,0 0 15 0,0 0-15 0,0 0 12 15,0 0-12-15,0 0 13 0,0 0-13 0,0 0 9 16,0 0-9-16,0 0 10 0,0 0-10 0,0 0 7 16,0 0-7-16,0 0 8 0,0 0-8 0,0 0 6 15,0 0-6-15,0 0 6 0,0 0-6 0,0 0 3 0,0 0-3 16,0 0 4-16,0 0-4 0,0 0 2 0,0 0-2 16,0 0 2-16,7 0-2 0,-7 0 1 0,0 0-1 15,0 0 2-15,0 0-2 0,0 0 2 0,0 0-2 16,0-5 3-16,0 5-3 0,0 0 4 0,0 0-4 0,0 0 5 15,0 0-5-15,0 0 5 0,0 0-5 0,0 0 6 16,0 0-6-16,0 0 7 0,0 0-7 0,0 0 8 16,0 0-8-16,0 0 5 0,0 0-5 0,0 0 6 15,0 0-6-15,0 0 4 0,0 0-4 0,0 0 5 16,0 0-5-16,0 0 3 0,0 0-3 0,0 0 4 16,0 0-4-16,0 0 5 0,0 0-5 0,0 0 5 15,0 0-5-15,0 0 4 0,0 0-4 0,0 0 5 16,0 0-5-16,0 0 5 0,0 0-5 0,0 0 5 15,7 0-5-15,-7 0 4 0,0 0-4 0,0 0 5 16,0 0-5-16,0 0 3 0,0 0-3 0,0 0 3 0,0 0-3 16,0 0 1-16,0 0-1 0,0 0 2 0,0 0-2 15,0 0 1-15,0 0-1 0,0 0 1 0,0 0-1 16,0 0 0-16,0 0 0 0,0 0 1 0,0 0-1 16,0 0 0-16,0 0 0 0,0 0 0 0,0 0 0 15,0 0 0-15,0 0 0 0,0 0 1 0,0 0-1 16,0 0 0-16,0 0 0 0,0 0 1 0,0 0-1 0,0 0 2 15,0 0-2-15,0 0 2 0,7 3-2 0,-7-3 3 16,0 0-3-16,0 0 3 0,0 0-3 0,0 0 4 16,0 0-4-16,0 0 4 0,0 0-4 0,0 0 6 15,0 0-6-15,0 0 6 0,0 0-6 0,0 0 6 0,0 0-6 16,0 0 7-16,0 0-7 0,0 0 5 0,0 0-5 16,0 0 6-16,0 0-6 0,0 0 6 0,0 0-6 15,0 0 6-15,0 0-6 0,0 0 4 0,0 0-4 16,0 0 4-16,0 0-4 0,0 0 2 0,0 0-2 15,0 0 2-15,0 0-2 0,0 0 0 0,0 0 0 0,0 0 1 16,0 0-1-16,0 0 0 0,0 0 0 0,0 0 0 16,0 0 0-16,0 0 0 0,0 0 0 0,0 0 1 15,0 0-1-15,0 0 1 0,0 0-1 0,0 0 2 16,7-6-2-16,-7 6 3 0,0 0-3 0,0 0 4 16,0 0-4-16,0 0 6 0,0 0-6 0,7-4 6 15,-7 4-6-15,0 0 8 0,0 0-8 0,7 0 9 16,-7 0-9-16,0 0 10 0,0 0-10 0,7-5 11 15,-7 5-11-15,0 0 12 0,0 0-12 0,8-5 13 0,-8 5-13 16,0 0 13-16,0 0-13 0,7-4 14 0,-7 4-14 16,0 0 12-16,0 0-12 0,7 0 13 0,-7 0-13 15,0 0 10-15,0 0-10 0,7 0 10 0,-7 0-10 16,0 0 7-16,0 0-7 0,7 0 8 0,-7 0-8 16,0 0 5-16,0 0-5 0,0 0 5 0,7 0-5 15,-7 0 1-15,0 0-1 0,0 0 1 0,0 0-1 16,0 0 0-16,0 0 0 0,0 0 0 0,0 0 0 15,0 0-1-15,0 0 1 0,0 0-1 0,0 0 1 0,0 0-2 16,0 0 2-16,0 0-1 0,0 0 1 0,0 0-1 16,0 0 1-16,0 0-1 0,0 0 1 0,0 0-1 15,0 0 1-15,0 0-1 0,0 0 1 0,0 0-1 16,0 0 1-16,0 0 0 0,0 0 0 0,0 0-1 0,0 0 1 16,0 0 0-16,0 0 0 0,0 0-1 0,0 0 1 15,0 0 0-15,0 0 0 0,0 0-2 0,0 0 2 16,0 0-1-16,0 0 1 0,0 0-826 0</inkml:trace>
  <inkml:trace contextRef="#ctx0" brushRef="#br0" timeOffset="26567.79">20893 13173 326 0,'0'0'0'16,"0"0"0"-16,0 0 0 0,0 0 8 0,0 0-8 16,-23 5 9-16,15-5-9 0,8 0 19 0,0 0-19 0,0 0 20 15,-9 2-20-15,9-2 21 0,0 0-21 0,0 0 21 16,0 0-21-16,0 0 27 0,0 0-27 0,0 0 27 16,0 0-27-16,0 0 19 0,0 0-19 0,0 0 19 15,0 0-19-15,0 0 22 0,0 0-22 0,0 0 22 16,0 0-22-16,0 0 30 0,0 0-30 0,-7-4 30 15,7 4-30-15,0 0 37 0,0 0-37 0,0 0 38 16,0 0-38-16,0 0 49 0,0 0-49 0,-7-6 50 16,7 6-50-16,0 0 46 0,0 0-46 0,0 0 47 15,0 0-47-15,0 0 44 0,0 0-44 0,0 0 45 16,0 0-45-16,0 0 39 0,0 0-39 0,15-6 40 0,8-2-40 16,-23 8 33-16,0 0-33 0,36-14 33 0,2-3-33 15,-38 17 26-15,0 0-26 0,41-21 27 0,0-7-27 16,-41 28 23-16,0 0-23 0,40-26 23 0,6-2-23 15,-46 28 18-15,0 0-18 0,49-29 18 0,6-6-18 16,-55 35 9-16,0 0-9 0,58-36 10 0,11 0-10 16,-69 36 8-16,0 0-8 0,72-35 9 0,-3 4-9 0,-69 31 10 15,0 0-10-15,67-29 11 0,-7 3-11 0,-60 26 10 16,0 0-10-16,58-23 11 0,-1 1-11 0,-57 22 8 16,0 0-8-16,55-18 9 0,-11 8-9 0,-44 10 8 0,0 0-8 15,35-10 9-15,-14 4-9 0,-21 6 8 0,0 0-8 16,14-1 8-16,-5 1-8 0,-9 0 6 0,0 0-6 15,0 0 7-15,9 0-7 0,-9 0 6 0,0 0-6 16,0 0 7-16,0 0-7 0,0 0 5 0,0 0-5 16,0 0 6-16,0 0-6 0,0 0 4 0,0 0-4 15,-4 17 5-15,-20 11-5 0,24-28 5 0,0 0-5 0,-41 34 5 16,-5 4-5-16,46-38 5 0,0 0-5 0,-56 38 6 16,-6 4-6-16,62-42 4 0,0 0-4 0,-67 43 5 15,0-3-5-15,67-40 3 0,0 0-3 0,-72 40 3 16,-1 0-3-16,73-40 1 0,0 0-1 0,-72 38 1 15,0 1-1-15,72-39 1 0,0 0-1 0,-69 33 1 16,7 0-1-16,62-33 0 0,0 0 0 0,-62 28 1 16,11-6-1-16,51-22 1 0,0 0-1 0,-46 19 1 15,16-6-1-15,30-13 1 0,0 0-1 0,-21 10 2 16,7-5-2-16,14-5 1 0,0 0-1 0,-9 4 1 0,9-4-1 16,0 0 1-16,0 0-1 0,-8 3 1 0,8-3-1 15,0 0 1-15,0 0-1 0,0 0 1 0,0 0-1 16,0 0 1-16,0 0-1 0,0 0 1 0,0 0-1 15,0 0 0-15,0 0 0 0,19-7 1 0,18-8-1 16,-37 15 0-16,0 0 0 0,44-21 1 0,7-5-1 16,-51 26 0-16,0 0 0 0,58-33 1 0,6-5-1 0,-64 38 0 15,0 0 0-15,63-40 0 0,4 2 0 0,-67 38 0 16,0 0 0-16,64-35 0 0,5 8 0 0,-69 27-1 16,0 0 1-16,63-23 0 0,-6 2 0 15,-57 21-2-15,0 0 2 0,47-17-2 0,-6 5 2 16,-41 12-4-16,0 0 4 0,39-10-4 0,-1-1 4 0,-38 11-5 0,0 0 5 15,38-8-5-15,-10 1 5 0,-28 7-5 0,0 0 5 16,19-6-5-16,2 3 5 0,-21 3-5 0,0 0 5 16,14-3-4-16,4-1 4 0,-18 4-2 0,0 0 2 15,14-2-1-15,-7 1 1 0,-7 1 0 0,0 0 0 0,0 0 0 16,0 0 0-16,0 0 0 0,0 0 0 0,7-6 0 16,-7 6 0-16,0 0 0 0,0 0 0 15,0 0 1-15,0 0-1 0,0 0 1 0,0 0-1 0,-10 11 2 16,-17 8-2-16,27-19 3 0,0 0-3 0,-35 26 3 15,-11 8-3-15,46-34 3 0,0 0-3 0,-48 39 3 16,-4 0-3-16,52-39 0 0,0 0 0 0,-59 38 0 16,-2 0 0-16,61-38-1 0,0 0 1 0,-69 37 0 15,-3-1 0-15,72-36-1 0,0 0 1 0,-78 36-1 16,4-3 1-16,74-33-3 0,0 0 3 0,-78 33-2 16,-3 2 2-16,81-35-2 0,0 0 2 0,-72 36-2 0,12-3 2 15,60-33-1-15,0 0 1 0,-50 26-1 0,12-7 1 16,38-19-1-16,0 0 1 0,-25 16 0 0,7-9 0 15,18-7 0-15,0 0 0 0,-12 5 0 0,5-2 0 16,7-3 0-16,0 0 0 0,0 0 0 0,0 0 0 16,0 0 0-16,0 0 0 0,-7 2 0 0,7-2 0 15,0 0 0-15,0 0 0 0,0 0 0 0,10-4 0 16,-10 4 0-16,0 0 0 0,16-10 0 0,16-9 0 0,-32 19-1 16,0 0 1-16,42-26 0 0,15-5 0 0,-57 31-1 15,0 0 1-15,63-35 0 0,-1 1 0 0,-62 34-1 16,0 0 1-16,65-33-1 0,-1-2 1 0,-64 35-2 0,0 0 2 15,61-33-1-15,-1 0 1 0,-60 33-5 0,0 0 5 16,60-31-5-16,-3 0 5 0,-57 31-7 0,0 0 7 16,48-31-6-16,-4 2 6 0,-44 29-6 0,0 0 6 15,38-30-6-15,1 4 6 0,-39 26-4 0,0 0 4 16,34-22-4-16,-6 1 4 0,-28 21-3 0,0 0 3 0,21-16-2 16,-7 8 2-16,-14 8-2 0,0 0 2 0,9-5-2 15,-9 5 2-15,0 0-1 0,0 0 1 0,11-4 0 16,-4-1 0-16,-7 5 0 0,0 0 0 0,0 0 0 15,9-9 0-15,-9 9 2 0,0 0-2 0,0 0 3 16,0 0-3-16,0 0 8 0,0 0-8 0,0 0 9 16,0 0-9-16,0 0 15 0,0 0-15 0,0 0 16 15,-4 7-16-15,4-7 21 0,0 0-21 0,-9 5 22 16,-12 4-22-16,21-9 21 0,0 0-21 0,-30 16 22 16,-5 6-22-16,35-22 14 0,0 0-14 0,-39 28 14 0,-3 5-14 15,42-33 9-15,0 0-9 0,-45 36 9 0,-6 0-9 16,51-36 5-16,0 0-5 0,-54 40 6 0,-3 0-6 15,57-40 2-15,0 0-2 0,-51 41 2 0,9-4-2 16,42-37 1-16,0 0-1 0,-39 36 1 0,2-6-1 16,37-30 0-16,0 0 0 0,-34 31 1 0,8-11-1 15,26-20 0-15,0 0 0 0,-19 18 0 0,8-6 0 16,11-12 0-16,0 0 0 0,-7 10 0 0,7-10 0 16,0 0 0-16,0 0 0 0,-5 12 0 0,5-12 0 0,0 0 0 15,0 0 0-15,0 0 0 0,-6 6 0 0,6-6 0 16,0 0 0-16,0 0 0 0,0 0 0 0,0 0-1 0,0 0 1 15,0 0 0-15,0 0 0 0,0 0-1 0,0 0 1 16,18-4-1-16,19-8 1 0,-37 12-1 0,0 0 1 16,42-19 0-16,2 0 0 0,-44 19-1 0,0 0 1 15,46-23 0-15,0 6 0 0,-46 17 0 0,0 0 0 16,48-17 0-16,-1 1 0 0,-47 16 0 0,0 0 0 0,50-19 0 16,-1 5 0-16,-49 14 0 0,0 0 0 0,44-13 0 15,-8-1 0-15,-36 14 0 0,0 0 0 0,28-16 0 16,-2 7 0-16,-26 9 0 0,0 0 0 0,28-8 1 15,6-6-1-15,-34 14 0 0,0 0 0 0,30-14 1 16,-12 5-1-16,-18 9 1 0,0 0-1 0,12-3 1 16,-2-2-1-16,-10 5 2 0,0 0-2 0,8-2 2 15,-8 2-2-15,0 0 3 0,0 0-3 0,7-5 3 16,-7 5-3-16,0 0 4 0,0 0-4 0,0 0 4 16,0 0-4-16,0 0 5 0,0 0-5 0,7-4 5 15,-7 4-5-15,0 0 4 0,0 0-4 0,0 0 5 0,0 0-5 16,0 0 5-16,0 0-5 0,0 0 5 0,0 0-5 15,0 0 5-15,0 0-5 0,-20 16 6 0,-13 15-6 16,33-31 4-16,0 0-4 0,-41 38 5 0,-6 4-5 16,47-42 4-16,0 0-4 0,-55 40 4 0,-3 3-4 15,58-43 3-15,0 0-3 0,-62 48 4 0,-3 8-4 16,65-56 2-16,0 0-2 0,-62 53 2 0,4-9-2 16,58-44 1-16,0 0-1 0,-46 36 1 0,9-5-1 0,37-31 0 15,0 0 0-15,-28 24 1 0,8-10-1 0,20-14 0 16,0 0 0-16,-12 9 0 0,3-6 0 0,9-3 0 15,0 0 0-15,0 0 0 0,0 0 0 0,0 0 0 0,0 0 0 16,-3 9 0-16,3-9 0 0,0 0 0 0,0 0 0 16,8 0 0-16,17-4 0 0,-25 4 0 15,0 0 0-15,44-8 0 0,11-8 0 0,-55 16-1 0,0 0 1 16,63-21 0-16,13-6 0 0,-76 27-1 0,0 0 1 16,81-37-1-16,2-8 1 0,-83 45-2 0,0 0 2 0,88-53-1 15,1 3 1-15,-89 50-1 0,0 0 1 0,84-45-1 16,-6 7 1-16,-78 38-1 0,0 0 1 0,67-32 0 15,-16 12 0-15,-51 20 0 0,0 0 0 0,39-16 0 16,-16 4 0-16,-23 12 0 0,0 0 0 0,17-9 0 16,-6 6 0-16,-11 3 0 0,0 0 0 0,7 0 0 15,-7 0 0-15,0 0 0 0,0 0 0 0,0 0 0 16,0 0 0-16,0 0 0 0,0 0 0 0,0 0 0 16,-9 0 0-16,9 0 0 0,0 0 0 0,-32 12 0 15,-17 14 0-15,49-26 0 0,0 0 0 0,-67 31 0 0,-14 9 0 16,81-40 0-16,0 0 0 0,-87 43 0 0,-6 11 0 15,93-54 0-15,0 0 0 0,-88 50 1 0,14-9-1 16,74-41 1-16,0 0-1 0,-69 35 1 0,5-9-1 16,64-26 0-16,0 0 0 0,-60 23 0 0,2-8 0 15,58-15-5-15,0 0 5 0,-53 12-4 0,0-3 4 16,53-9-10-16,0 0 10 0,-52-2-9 0,-1-13 9 16,-4-1-1170-16</inkml:trace>
  <inkml:trace contextRef="#ctx0" brushRef="#br0" timeOffset="34418.65">26213 16491 1076 0,'0'0'0'0,"0"0"0"15,0 0 0-15,0 0 24 0,0 0-24 0,0 0 25 16,0 0-25-16,0 0 50 0,0 0-50 0,0 0 50 16,0 0-50-16,0 0 48 0,0 0-48 0,0 0 49 15,0 0-49-15,0 0 27 0,0 0-27 0,0 0 27 0,0 0-27 16,0 0 17-16,0 0-17 0,0 0 17 0,0 0-17 16,0 0 12-16,0 0-12 0,28 3 12 0,2 0-12 15,-30-3 12-15,0 0-12 0,43 4 12 0,8 1-12 16,-51-5 16-16,0 0-16 0,60 7 16 0,3-2-16 15,-63-5 21-15,0 0-21 0,69 2 21 0,3-2-21 16,-72 0 22-16,0 0-22 0,80 0 23 0,4 0-23 16,-84 0 34-16,0 0-34 0,87-2 35 0,5-1-35 0,-92 3 37 15,0 0-37-15,95-7 38 0,4-5-38 0,-99 12 42 16,0 0-42-16,98-12 43 0,-9-2-43 0,-89 14 45 16,0 0-45-16,81-12 46 0,2 0-46 0,-83 12 43 0,0 0-43 15,81-13 44-15,-5-2-44 0,-76 15 39 0,0 0-39 16,72-16 39-16,-9 4-39 0,-63 12 33 0,0 0-33 15,60-15 33-15,-1-6-33 0,-59 21 29 0,0 0-29 16,58-21 30-16,-3 2-30 0,-55 19 32 0,0 0-32 16,54-21 33-16,1-3-33 0,-55 24 29 0,0 0-29 0,48-26 30 15,-4 4-30-15,-44 22 25 0,0 0-25 0,38-26 26 16,-2-4-26-16,-36 30 22 0,0 0-22 0,33-31 22 16,1-5-22-16,-34 36 17 0,0 0-17 0,31-35 18 15,-4 4-18-15,-27 31 14 0,0 0-14 0,21-33 15 16,-1-3-15-16,-20 36 12 0,0 0-12 0,19-40 13 15,4 2-13-15,-23 38 8 0,0 0-8 0,21-38 8 16,-5-7-8-16,-16 45 5 0,0 0-5 0,14-49 5 16,0-3-5-16,-14 52 3 0,0 0-3 0,14-57 3 15,-3 5-3-15,-11 52 2 0,0 0-2 0,10-55 2 0,3 3-2 16,-13 52 1-16,0 0-1 0,7-48 1 0,-9 6-1 16,2 42 0-16,0 0 0 0,-7-36 1 0,0 5-1 15,7 31 0-15,0 0 0 0,-7-35 0 0,-2-7 0 16,9 42 0-16,0 0 0 0,-12-43 0 0,-2 3 0 15,14 40-1-15,0 0 1 0,-16-34 0 0,2 6 0 16,14 28-2-16,0 0 2 0,-15-28-2 0,1-3 2 16,14 31-4-16,0 0 4 0,-17-31-3 0,-4-4 3 0,21 35-6 15,0 0 6-15,-23-32-5 0,0 0 5 0,23 32-8 16,0 0 8-16,-20-31-8 0,-3-3 8 0,23 34-9 16,0 0 9-16,-24-37-8 0,-1 3 8 0,25 34-9 15,0 0 9-15,-25-31-8 0,-1-2 8 0,26 33-7 0,0 0 7 16,-28-33-7-16,-1 2 7 0,29 31-6 0,0 0 6 15,-30-32-6-15,-7 1 6 0,37 31-6 0,0 0 6 16,-35-31-6-16,-2 0 6 0,37 31-5 0,0 0 5 16,-39-35-5-16,-1 3 5 0,40 32-4 0,0 0 4 0,-41-33-4 15,1-2 4-15,40 35-6 0,0 0 6 0,-41-35-5 16,-3 6 5-16,44 29-6 0,0 0 6 0,-48-26-6 16,-5 4 6-16,53 22-8 0,0 0 8 0,-54-21-8 15,-3 5 8-15,57 16-9 0,0 0 9 0,-56-14-8 16,10 1 8-16,46 13-7 0,0 0 7 0,-44-14-7 15,7 3 7-15,37 11-7 0,0 0 7 0,-32-8-7 16,-2-1 7-16,34 9-6 0,0 0 6 0,-26-7-6 16,1 0 6-16,25 7-4 0,0 0 4 0,-24-7-4 15,-3 0 4-15,27 7-4 0,0 0 4 0,-26-5-4 16,1 0 4-16,25 5-4 0,0 0 4 0,-25-5-3 0,2 3 3 16,23 2-3-16,0 0 3 0,-21-3-3 0,-2 3 3 15,23 0-3-15,0 0 3 0,-23-2-2 0,6-3 2 16,17 5-2-16,0 0 2 0,-20-2-2 0,-6 2 2 15,26 0-2-15,0 0 2 0,-25 2-2 0,-1 3 2 16,26-5-2-16,0 0 2 0,-28 5-1 0,-4-3 1 16,32-2-2-16,0 0 2 0,-34 3-1 0,-5 6 1 15,39-9-2-15,0 0 2 0,-35 10-2 0,3-6 2 0,32-4-3 16,0 0 3-16,-30 5-2 0,0 2 2 0,30-7-4 16,0 0 4-16,-33 8-3 0,-4-6 3 0,37-2-4 0,0 0 4 15,-35 5-4-15,8 8 4 0,27-13-4 0,0 0 4 16,-26 12-4-16,-1-2 4 0,27-10-4 0,0 0 4 15,-30 9-3-15,2 1 3 0,28-10-3 0,0 0 3 16,-23 12-3-16,4 2 3 0,19-14-3 0,0 0 3 16,-20 17-2-16,1-1 2 0,19-16-3 0,0 0 3 15,-21 17-3-15,-4 0 3 0,25-17-3 0,0 0 3 0,-23 20-2 16,4 0 2-16,19-20-3 0,0 0 3 0,-18 23-2 16,4-2 2-16,14-21-2 0,0 0 2 15,-16 20-2-15,-2 1 2 0,18-21-3 0,0 0 3 0,-15 19-2 16,6-5 2-16,9-14-6 0,0 0 6 0,-9 16-5 15,-3 6 5-15,12-22-8 0,0 0 8 0,-15 23-7 16,5-1 7-16,10-22-9 0,0 0 9 0,-7 19-8 16,3-3 8-16,4-16-9 0,0 0 9 0,-3 13-9 15,-1 3 9-15,4-16-9 0,0 0 9 0,-9 19-8 0,4 2 8 16,5-21-6-16,0 0 6 0,-3 24-6 0,1 4 6 16,2-28-6-16,0 0 6 0,-2 34-6 15,2 8 6-15,0-42-3 0,0 0 3 0,2 45-3 0,3-7 3 16,-5-38-1-16,0 0 1 0,7 36-1 0,2 1 1 15,-9-37-1-15,0 0 1 0,11 34 0 0,-1-9 0 16,-10-25 0-16,0 0 0 0,13 25 0 0,2 7 0 16,-15-32 0-16,0 0 0 0,16 31 1 0,-2-4-1 15,-14-27 1-15,0 0-1 0,16 28 1 0,4 7-1 0,-20-35 2 16,0 0-2-16,23 40 3 0,8 5-3 16,-31-45 4-16,0 0-4 0,27 41 4 0,-13-17-4 0,-14-24 4 15,0 0-4-15,16 23 5 0,5 8-5 0,-21-31 5 16,0 0-5-16,23 33 5 0,-5-5-5 0,-18-28 4 0,0 0-4 15,21 29 5-15,9 11-5 0,-30-40 5 0,0 0-5 16,26 36 5-16,-12-12-5 0,-14-24 4 0,0 0-4 16,18 28 4-16,10 10-4 0,-28-38 4 0,0 0-4 15,32 40 5-15,-7-9-5 0,-25-31 4 0,0 0-4 0,26 26 4 16,11 5-4-16,-37-31 4 0,0 0-4 0,34 28 5 16,-12-7-5-16,-22-21 3 0,0 0-3 0,27 20 3 15,8 13-3-15,-35-33 2 0,0 0-2 0,34 30 2 16,-11-15-2-16,-23-15 1 0,0 0-1 0,23 11 2 15,7 2-2-15,-30-13 1 0,0 0-1 0,35 16 1 16,4 1-1-16,-39-17 2 0,0 0-2 0,40 14 2 16,-1-2-2-16,-39-12 3 0,0 0-3 0,35 11 3 15,-3-3-3-15,-32-8 4 0,0 0-4 0,35 9 4 16,11 3-4-16,-46-12 4 0,0 0-4 0,39 12 4 0,-14-1-4 16,-25-11 3-16,0 0-3 0,26 10 4 15,11 4-4-15,-37-14 3 0,0 0-3 0,39 14 3 0,-5-4-3 16,-34-10 3-16,0 0-3 0,38 9 4 0,13 1-4 15,-51-10 4-15,0 0-4 0,52 11 4 0,-12-6-4 16,-40-5 3-16,0 0-3 0,39 3 4 0,10-1-4 16,-49-2 5-16,0 0-5 0,46 2 5 0,-12-1-5 15,-34-1 6-15,0 0-6 0,33 0 6 0,10-7-6 16,-43 7 6-16,0 0-6 0,40-8 7 0,1-3-7 0,-41 11 6 16,0 0-6-16,40-12 7 0,4-3-7 0,-44 15 6 15,0 0-6-15,48-19 6 0,1-2-6 0,-49 21 6 16,0 0-6-16,45-21 6 0,-7 2-6 0,-38 19 6 0,0 0-6 15,34-19 6-15,-8 2-6 0,-26 17 6 0,0 0-6 16,25-18 7-16,0-2-7 0,-25 20 4 0,0 0-4 16,24-25 5-16,-2-2-5 0,-22 27 4 0,0 0-4 15,19-28 4-15,-1 4-4 0,-18 24 3 0,0 0-3 16,14-31 3-16,0-2-3 0,-14 33 2 0,0 0-2 0,12-42 3 16,-3-6-3-16,-9 48 2 0,0 0-2 0,7-50 2 15,-3 5-2-15,-4 45 2 0,0 0-2 0,0-42 2 16,-2-5-2-16,2 47 0 0,0 0 0 0,-4-48 1 15,-3-7-1-15,7 55 0 0,0 0 0 0,-10-61 0 16,-3-1 0-16,13 62 0 0,0 0 0 0,-12-61 0 16,-6 6 0-16,18 55-1 0,0 0 1 0,-14-49 0 15,4 4 0-15,10 45-1 0,0 0 1 0,-11-41-1 16,-3 4 1-16,14 37-2 0,0 0 2 0,-19-38-1 16,-3-1 1-16,22 39-2 0,0 0 2 0,-24-44-2 0,-8-1 2 15,32 45-3-15,0 0 3 0,-34-43-3 0,-1 5 3 16,35 38-5-16,0 0 5 0,-32-35-5 0,2 6 5 15,30 29-8-15,0 0 8 0,-28-30-7 0,2-2 7 16,26 32-8-16,0 0 8 0,-29-35-8 0,-2 0 8 16,31 35-7-16,0 0 7 0,-36-32-7 0,-4 4 7 15,40 28-9-15,0 0 9 0,-44-26-8 0,-9 0 8 16,53 26-10-16,0 0 10 0,-57-26-10 0,-4-2 10 16,61 28-12-16,0 0 12 0,-64-27-11 0,2 4 11 0,62 23-10 15,0 0 10-15,-61-22-9 0,-1-6 9 0,62 28-9 16,0 0 9-16,-64-28-9 0,3-1 9 0,61 29-8 15,0 0 8-15,-58-24-7 0,5 5 7 0,53 19-6 0,0 0 6 16,-48-16-6-16,2 2 6 0,46 14-6 0,0 0 6 16,-42-14-6-16,7-3 6 0,35 17-5 0,0 0 5 15,-36-12-5-15,1 5 5 0,35 7-4 0,0 0 4 0,-34-5-4 16,-3 0 4-16,37 5-4 0,0 0 4 16,-37-2-3-16,-1 2 3 0,38 0-3 0,0 0 3 0,-41 2-3 15,4-1 3-15,37-1-3 0,0 0 3 0,-34 5-2 16,3 2 2-16,31-7-2 0,0 0 2 0,-30 9-2 15,1 0 2-15,29-9-3 0,0 0 3 0,-28 8-2 16,2 4 2-16,26-12-6 0,0 0 6 0,-27 14-5 16,-6 4 5-16,33-18-8 0,0 0 8 0,-34 20-7 15,1 3 7-15,33-23-10 0,0 0 10 0,-35 26-10 16,1 5 10-16,34-31-9 0,0 0 9 0,-35 36-8 16,5 4 8-16,30-40-9 0,0 0 9 0,-27 42-8 15,1-1 8-15,26-41-7 0,0 0 7 0,-27 42-7 0,-1-2 7 16,28-40-7-16,0 0 7 0,-26 41-7 0,3 2 7 15,23-43-7-15,0 0 7 0,-21 50-7 0,1 6 7 16,20-56-7-16,0 0 7 0,-17 59-7 0,-1 5 7 16,18-64-5-16,0 0 5 0,-18 64-5 0,1-4 5 15,17-60-4-15,0 0 4 0,-14 52-4 0,5-8 4 16,9-44-3-16,0 0 3 0,-7 41-3 0,3 4 3 16,4-45-3-16,0 0 3 0,-2 49-2 0,1-1 2 0,1-48-2 15,0 0 2-15,0 41-2 0,3-6 2 0,-3-35-2 16,0 0 2-16,5 35-2 0,4 5 2 0,-9-40-2 15,0 0 2-15,14 36-2 0,-3-5 2 0,-11-31-2 0,0 0 2 16,16 31-1-16,5 4 1 0,-21-35-1 0,0 0 1 16,28 33-1-16,9 1 1 0,-37-34-1 0,0 0 1 15,39 33 0-15,5-5 0 0,-44-28-1 0,0 0 1 16,48 29 0-16,-2-1 0 0,-46-28 0 0,0 0 0 16,49 28 0-16,0-8 0 0,-49-20 0 0,0 0 0 15,53 23 0-15,4 1 0 0,-57-24 0 0,0 0 0 0,60 24 1 16,7 1-1-16,-67-25 1 0,0 0-1 0,70 22 2 15,4-3-2-15,-74-19 2 0,0 0-2 0,73 16 2 16,-1-4-2-16,-72-12 2 0,0 0-2 0,69 10 2 16,-2 1-2-16,-67-11 3 0,0 0-3 0,70 8 3 15,1-3-3-15,-71-5 2 0,0 0-2 0,63 6 3 16,-15 1-3-16,-48-7 3 0,0 0-3 0,46 6 4 16,9 1-4-16,-55-7 3 0,0 0-3 0,47 6 3 15,-13-1-3-15,-34-5 3 0,0 0-3 0,33 1 4 16,6-2-4-16,-39 1 3 0,0 0-3 0,34-2 3 0,-13 4-3 15,-21-2 3-15,0 0-3 0,16 3 3 0,-4-1-3 16,-12-2 4-16,0 0-4 0,11 0 5 0,-4-2-5 16,-7 2 5-16,0 0-5 0,0 0 5 0,10 2-5 15,-10-2 5-15,0 0-5 0,0 0 6 0,11 2-6 16,-11-2 5-16,0 0-5 0,0 0 5 0,0 0-5 16,0 0 5-16,0 0-5 0,0 0 6 0,0 0-6 0,0 0 6 15,0 0-6-15,0 0 6 0,0 0-6 0,0 0 6 16,0 0-6-16,0 0 6 0,0 0-6 0,0 0 5 15,0 0-5-15,0 0 6 0,0 0-6 0,0 0 5 16,0 0-5-16,0 0 6 0,3-7-6 0,-3 7 5 0,0 0-5 16,0 0 5-16,0 0-5 0,0 0 4 0,0 0-4 15,0 0 4-15,0 0-4 0,0 0 3 0,0 0-3 16,0 0 4-16,0 7-4 0,0-7 3 0,0 0-3 16,0 0 3-16,0 0-3 0,0 0 3 0,0 0-3 0,0 0 4 15,0 0-4-15,0 0 3 0,0 0-3 0,0 0 3 16,0 0-3-16,0 0 5 0,0 0-5 0,0 0 6 15,0 0-6-15,0 0 6 0,0 0-6 0,0 0 7 16,0 0-7-16,0 0 8 0,0 0-8 0,0 0 9 16,0 0-9-16,0 0 10 0,0 0-10 0,0 0 11 15,0 0-11-15,0 0 10 0,0 0-10 0,0 0 10 16,0 0-10-16,0 0 8 0,0 0-8 0,0 0 9 16,0 0-9-16,0 0 8 0,0 0-8 0,0 0 8 15,0 0-8-15,0 0 6 0,0 0-6 0,0 0 7 16,0 0-7-16,0 0 5 0,0 0-5 0,0 0 6 0,0 0-6 15,0 0 4-15,0 0-4 0,0 0 5 0,0 0-5 16,0 0 4-16,0 0-4 0,0 0 5 0,0 0-5 16,0 0 3-16,0 0-3 0,0 0 3 0,0 0-3 15,0 0 2-15,0 0-2 0,0 0 3 0,0 0-3 16,0 0 2-16,0 0-2 0,0 0 2 0,0 0-2 16,0 0 2-16,0 0-2 0,0 0 2 0,0 0-2 15,0 0 1-15,0 0-1 0,0 0 2 0,0 0-2 0,0 0 1 16,0 0-1-16,0 0 1 0,0 0-1 0,0 0 0 15,0 0 0-15,0 0 1 0,0 0-1 0,0 0 0 16,0 0 0-16,0 0 1 0,0 0-1 0,0 0 0 0,0 0 0 16,0 0 0-16,0 0 0 0,0 0 0 0,0 0 0 15,0 0 0-15,0-7 0 0,0 7 0 0,0 0 0 16,0 0 0-16,0 0 0 0,0 0 0 0,0 0 0 16,0 0 0-16,0 0 0 0,0 0-1 0,0 0 1 0,0 0 0 15,0 0 0-15,0 0-1 0,0 0 1 16,0 0 0-16,0 0 0 0,0 0-1 0,0 0 1 0,0 0 0 15,0 0 0-15,0 0-2 0,0 0 2 0,0 0-2 16,0 7 2-16,0-7-4 0,0 0 4 0,0 0-3 16,0 0 3-16,0 0-6 0,0 0 6 0,0 0-6 15,0 0 6-15,0 0-8 0,0 0 8 0,0 0-8 16,0 0 8-16,0 0-9 0,0 0 9 0,0 0-9 16,0 7 9-16,0-7-9 0,0 0 9 0,0 0-9 15,0 7 9-15,0-7-9 0,0 0 9 0,0 0-8 16,0 6 8-16,0-6-7 0,0 0 7 0,0 0-7 15,0 7 7-15,0-7-6 0,0 0 6 0,0 0-6 0,0 0 6 16,0 0-4-16,0 0 4 0,0 0-4 0,0 7 4 16,0-7-3-16,0 0 3 0,0 0-3 0,0 0 3 15,0 0-3-15,0 0 3 0,0 0-2 0,0 7 2 16,0-7-2-16,0 0 2 0,0 0-2 0,0 0 2 16,0 0-2-16,0 0 2 0,0 0-2 0,0 7 2 15,0-7-2-15,0 0 2 0,0 0-1 0,0 0 1 16,0 0-2-16,0 0 2 0,-7 7-2 0,0 0 2 15,7-7-3-15,0 0 3 0,-7 10-2 0,0 4 2 0,7-14-4 16,0 0 4-16,-9 19-3 0,-3 9 3 0,12-28-4 16,0 0 4-16,-14 29-4 0,1-1 4 0,13-28-6 0,0 0 6 15,-10 26-6-15,-2 0 6 0,12-26-5 0,0 0 5 16,-13 29-4-16,-1-1 4 0,14-28-4 0,0 0 4 16,-14 28-4-16,0-2 4 0,14-26-3 0,0 0 3 15,-14 26-3-15,-2 3 3 0,16-29-3 0,0 0 3 16,-20 31-2-16,-1 0 2 0,21-31-2 0,0 0 2 0,-19 26-1 15,5-1 1-15,14-25-1 0,0 0 1 0,-13 22-1 16,1-1 1-16,12-21-1 0,0 0 1 0,-10 21 0 16,2-2 0-16,8-19 0 0,0 0 0 0,-7 17 0 15,-1 0 0-15,8-17 0 0,0 0 0 0,-9 18 0 16,3-5 0-16,6-13 0 0,0 0 0 0,-3 11 0 16,-1-3 0-16,4-8 0 0,0 0 0 0,-3 9 1 15,-1-2-1-15,4-7 0 0,0 0 0 0,0 0 1 16,0 0-1-16,0 0 1 0,0 0-1 0,-5 7 2 15,5-7-2-15,0 0 2 0,0 0-2 0,0 0 2 0,0 0-2 16,0 0 3-16,0 0-3 0,0 0 3 0,0 0-3 16,0 0 4-16,0 0-4 0,0 0 4 0,0 0-4 15,0 0 4-15,0 0-4 0,0 0 5 0,0 0-5 16,0 0 5-16,0 0-5 0,0 0 6 0,0 0-6 16,0 0 6-16,0 0-6 0,0 0 6 0,0 0-6 15,0 0 5-15,0 0-5 0,0 0 5 0,0 0-5 0,0 0 4 16,0 0-4-16,0 0 5 0,0 0-5 0,0 0 3 15,0 0-3-15,0 0 4 0,0 0-4 0,0 0 3 16,0 0-3-16,0 0 3 0,0 0-3 0,0 0 2 16,0 0-2-16,0 0 2 0,0 0-2 0,0 0 1 0,0 0-1 15,0 0 2-15,0 0-2 0,0 0 1 0,0 0-1 16,0 0 2-16,0 0-2 0,0 0 1 0,0 0-1 16,0 0 1-16,0 0-1 0,0 0 1 0,0 0-1 15,0 0 2-15,0 0-2 0,0 0 1 0,0 0-1 16,0 0 2-16,0 0-2 0,0 0 1 0,0 0-1 0,0 0 2 15,0 0-2-15,0 0 1 0,0 0-1 0,0 0 2 16,0 0-2-16,0 0 1 0,0 0-1 0,0 0 1 16,0 0-1-16,0 0 0 0,0 0 0 0,0 0 1 15,0 0-1-15,0 0 0 0,0 0 0 0,0 0 1 16,0 0-1-16,0 0 0 0,0 0 0 0,0 0 1 16,0 0-1-16,0 0 0 0,0 0 0 0,0 0 0 15,0 0 0-15,0 0 0 0,0 0 0 0,0 0 0 16,0 0 0-16,0 0 0 0,0 0 0 0,0 0 0 15,0 0 0-15,0 0 0 0,0 0 0 0,0 0 0 0,0 0 0 16,0 0 0-16,0 0 0 0,0 0 0 0,0 0 0 16,0 0 0-16,0 0 0 0,-2 7 0 0,2-7 0 15,0 0 0-15,0 0 0 0,0 0 0 0,0 0 0 16,0 0 0-16,0 0 0 0,0 0 0 0,0 0 0 16,0 0 0-16,0 0 0 0,0 0 0 0,0 0 0 15,0 0 0-15,0 0 0 0,0 0 0 0,0 0 0 16,0 0 0-16,0 0 0 0,0-7 0 0,0 7 0 15,0 0 0-15,0 0 0 0,0 0 0 0,0 0 0 16,0 0 0-16,0 0 0 0,0 0 0 0,0 0 0 16,0 0 0-16,0 0 0 0,0 0 0 0,0 0 0 0,0 0 0 15,0 0 0-15,0 0 0 0,0 0 0 0,0 0 0 0,0 0 0 16,0 0 0-16,0 0 0 0,0 0-1 0,0 0 1 16,0 0 0-16,0 0 0 0,0 0-1 0,0 0 1 15,0 0 0-15,0 0 0 0,0 0-1 0,0 0 1 16,0 0 0-16,0 0 0 0,0 0-1 0,0 0 1 0,0 0-1 15,0 0 1-15,0 0-2 0,0 0 2 16,0 0-2-16,0 0 2 0,0 0-4 0,0 0 4 16,0 0-4-16,0 0 4 0,0 0-4 0,0 0 4 0,0 0-4 15,0 0 4-15,0 0-4 0,0 0 4 0,0 0-4 16,0 0 4-16,0 0-4 0,0 0 4 0,0 0-3 16,0 0 3-16,0 0-3 0,0 0 3 0,0 0-2 15,0 0 2-15,0 0-3 0,0 0 3 0,0 0-2 16,0 0 2-16,0 0-2 0,0 0 2 0,0 0-2 15,0 0 2-15,0 0-3 0,0 0 3 0,0 0-2 16,0 0 2-16,0 0-3 0,0 0 3 0,0 0-2 16,0 0 2-16,0 0-3 0,0 0 3 0,0 0-3 0,0 0 3 15,0 0-3-15,0 0 3 0,0 0-2 0,0 0 2 16,0 0-4-16,0 0 4 0,0 0-3 16,0 0 3-16,0 0-4 0,0 0 4 0,0 0-4 0,0 0 4 15,0 0-5-15,0 0 5 0,0 0-4 0,0 0 4 16,0 0-7-16,0 0 7 0,0 0-6 0,0 0 6 15,0 0-9-15,0 0 9 0,0 0-8 0,0 0 8 0,0 0-9 16,0 0 9-16,0 0-9 0,0 0 9 0,0 0-11 16,0 0 11-16,0 0-10 0,0 0 10 0,0 0-9 15,0 0 9-15,0 0-8 0,0 0 8 0,0 0-6 16,0 0 6-16,0 0-6 0,0 0 6 0,0 0-5 0,0 0 5 16,0 0-4-16,0 0 4 0,0 0-4 0,0 0 4 15,0 0-3-15,0 0 3 0,0 0-4 0,0 0 4 16,0 0-4-16,0 0 4 0,0 0-5 0,0 0 5 15,0 0-4-15,0 0 4 0,0 0-5 0,0 0 5 0,0 0-5 16,0 0 5-16,0 0-7 0,0 0 7 0,0 0-7 16,0 0 7-16,0 0-9 0,0 0 9 0,0 0-8 15,-19-26 8-15,1 0-1395 0</inkml:trace>
  <inkml:trace contextRef="#ctx0" brushRef="#br0" timeOffset="55362.14">12061 6145 102 0,'0'0'0'0,"0"0"0"0,0 0 0 0,0 0 4 16,0 0-4-16,23 7 5 0,-14-5-5 0,-9-2 8 16,0 0-8-16,0 0 8 0,14 3-8 0,-14-3 15 15,0 0-15-15,9 4 16 0,0-1-16 0,-9-3 34 0,0 0-34 16,14 0 35-16,5-3-35 0,-19 3 28 0,0 0-28 15,30-4 28-15,2 4-28 0,-32 0 27 0,0 0-27 16,36 0 27-16,4 0-27 0,-40 0 24 0,0 0-24 16,41 0 24-16,8-3-24 0,-49 3 28 0,0 0-28 15,51-2 28-15,2-1-28 0,-53 3 26 0,0 0-26 0,49 0 27 16,3-9-27-16,-52 9 26 0,0 0-26 16,60-3 26-16,5-1-26 0,-65 4 28 0,0 0-28 0,69 0 29 15,-2 0-29-15,-67 0 32 0,0 0-32 0,65 0 32 16,0-5-32-16,-65 5 27 0,0 0-27 0,73-4 27 15,4-4-27-15,-77 8 21 0,0 0-21 0,81-4 22 16,-5 1-22-16,-76 3 17 0,0 0-17 0,71-4 17 16,-13 4-17-16,-58 0 16 0,0 0-16 0,58 0 16 15,0-1-16-15,-58 1 12 0,0 0-12 0,64-7 12 16,3 2-12-16,-67 5 12 0,0 0-12 0,69 0 12 16,-2 0-12-16,-67 0 14 0,0 0-14 0,58 1 15 0,-7 3-15 15,-51-4 19-15,0 0-19 0,49 0 20 0,-1 3-20 16,-48-3 19-16,0 0-19 0,49 0 20 0,6 4-20 15,-55-4 23-15,0 0-23 0,55-4 24 0,-1 1-24 16,-54 3 21-16,0 0-21 0,59-5 22 0,8 1-22 16,-67 4 22-16,0 0-22 0,70-3 23 0,-10 3-23 15,-60 0 18-15,0 0-18 0,57-4 19 0,-3 2-19 16,-54 2 19-16,0 0-19 0,57-3 20 0,3 3-20 0,-60 0 16 16,0 0-16-16,58-3 17 0,-9 3-17 0,-49 0 10 15,0 0-10-15,46-6 11 0,4 3-11 0,-50 3 6 16,0 0-6-16,49-4 7 0,2 1-7 0,-51 3 5 0,0 0-5 15,53-2 5-15,-2 2-5 0,-51 0 6 0,0 0-6 16,48 0 6-16,-2 0-6 0,-46 0 6 0,0 0-6 16,44 0 6-16,3-3-6 0,-47 3 7 0,0 0-7 15,50-4 7-15,-1 1-7 0,-49 3 7 0,0 0-7 16,50-2 7-16,-3 2-7 0,-47 0 7 0,0 0-7 0,51-3 7 16,2 3-7-16,-53 0 6 0,0 0-6 0,55 0 6 15,-4 0-6-15,-51 0 5 0,0 0-5 0,50-4 6 16,2 1-6-16,-52 3 5 0,0 0-5 0,55-2 6 15,3 2-6-15,-58 0 5 0,0 0-5 0,57-3 6 16,1 3-6-16,-58 0 6 0,0 0-6 0,62-4 6 16,1 4-6-16,-63 0 6 0,0 0-6 0,67-3 7 15,2 1-7-15,-69 2 5 0,0 0-5 0,76 0 6 16,-2 5-6-16,-74-5 5 0,0 0-5 0,74 0 5 16,-3 0-5-16,-71 0 3 0,0 0-3 0,75 0 3 0,10 0-3 15,-85 0 2-15,0 0-2 0,81-3 3 0,-3 1-3 16,-78 2 1-16,0 0-1 0,72 0 1 0,-5 0-1 15,-67 0 0-15,0 0 0 0,67 2 1 0,11 1-1 16,-78-3 1-16,0 0-1 0,76 0 1 0,1 4-1 16,-77-4 2-16,0 0-2 0,74 0 2 0,-3 0-2 15,-71 0 1-15,0 0-1 0,65 0 2 0,-8 0-2 16,-57 0 2-16,0 0-2 0,54 0 2 0,10 3-2 0,-64-3 2 16,0 0-2-16,58 0 3 0,-9 0-3 0,-49 0 3 15,0 0-3-15,41 0 3 0,-4 2-3 0,-37-2 4 16,0 0-4-16,35 3 4 0,2-3-4 0,-37 0 6 0,0 0-6 15,37-3 6-15,-3 3-6 0,-34 0 2 0,0 0-2 16,28 0 3-16,-3 0-3 0,-25 0 1 0,0 0-1 16,25 0 2-16,3 0-2 0,-28 0 0 0,0 0 0 15,26 3 0-15,-5-3 0 0,-21 0 0 0,0 0 0 16,20 4 0-16,-1-4 0 0,-19 0 0 0,0 0 0 16,18 0 0-16,-6 0 0 0,-12 0 0 0,0 0 0 15,9-4 0-15,-2 4 0 0,-7 0 0 0,0 0 0 0,9 4 0 16,-9-4 0-16,0 0 0 0,0 0 0 0,9 3 0 15,-9-3 0-15,0 0 0 0,0 0 0 0,0 0 0 16,7 0 0-16,-7 0 0 0,0 0 0 0,0 0 0 16,0 0 0-16,0 0 0 0,0 0 0 0,7 0 0 15,-7 0 0-15,0 0 0 0,0 0 0 0,0 0 1 16,0 0-1-16,0 0 2 0,0 0-2 0,0 0 3 16,0 0-3-16,0 0 4 0,0 0-4 0,7 0 5 15,-7 0-5-15,0 0 7 0,0 0-7 0,0 0 7 0,0 0-7 16,0 0 8-16,0 0-8 0,0 0 8 0,0 0-8 15,0 0 9-15,0 0-9 0,0 0 10 0,0 0-10 16,0 0 8-16,0 0-8 0,0 0 8 0,0 0-8 16,0 0 7-16,0 0-7 0,0 0 7 0,0 0-7 15,0 0 4-15,0 0-4 0,0 0 5 0,0 0-5 16,0 0 2-16,0 0-2 0,0 0 2 0,0 0-2 16,0 0 0-16,0 0 0 0,0 0 1 0,0 0-1 0,0 0 0 15,0 0 0-15,0 0 0 0,-14-7 0 0,14 7-6 16,0 0 6-16,-30-24-5 0,-7-21 5 0,0-3-1135 15</inkml:trace>
  <inkml:trace contextRef="#ctx0" brushRef="#br0" timeOffset="59050.87">4075 7133 147 0,'0'0'0'0,"0"0"0"15,0 0 0-15,0 0 1 0,0 0-1 0,0 0 1 16,0 0-1-16,0 0 3 0,0 0-3 0,14-15 4 16,-14 15-4-16,0 0 16 0,0 0-16 0,12-7 16 15,-12 7-16-15,0 0 23 0,0 0-23 0,0 0 24 16,5-5-24-16,-5 5 21 0,0 0-21 0,0 0 21 15,0 0-21-15,0 0 18 0,0 0-18 0,4-11 18 0,-4 11-18 16,0 0 14-16,0 0-14 0,0 0 15 0,0 0-15 16,0 0 11-16,0 0-11 0,0 0 11 0,5-5-11 15,-5 5 8-15,0 0-8 0,0 0 9 0,0 0-9 16,0 0 6-16,0 0-6 0,9 0 7 0,-9 0-7 16,0 0 4-16,0 0-4 0,0 0 4 0,0 0-4 15,0 0 3-15,0 0-3 0,0 0 3 0,0 0-3 0,0 0 2 16,0 0-2-16,9 4 3 0,-9-4-3 0,0 0 1 15,0 0-1-15,0 0 2 0,0 0-2 0,0 0 0 16,0 0 0-16,0 0 1 0,0 0-1 0,0 0 0 16,0 0 0-16,0 0 1 0,-9 0-1 0,9 0 0 0,0 0 0 15,0 0 1-15,0 0-1 0,0 0 0 0,0 0 0 16,0 0 1-16,0 0-1 0,0 0 1 0,0 0-1 16,9 0 1-16,-9 0-1 0,0 0 2 0,0 0-2 15,0 0 2-15,0 0-2 0,0 0 6 0,0 0-6 16,0 0 6-16,0 0-6 0,0 0 10 0,0 0-10 0,0 0 10 15,0 0-10-15,0 0 11 0,0 0-11 0,0 0 11 16,0 0-11-16,0 0 8 0,0 0-8 0,0 0 8 16,0 0-8-16,0 0 5 0,0 0-5 0,0 0 5 15,0 0-5-15,0 0 4 0,0 0-4 0,0 0 4 16,0 0-4-16,0 0 3 0,0 0-3 0,0 0 3 16,0 0-3-16,0 0 2 0,0 0-2 0,0 0 3 15,0 0-3-15,0 0 2 0,0 0-2 0,0 0 2 16,0 0-2-16,0 0 2 0,0 0-2 0,0 0 2 15,5 0-2-15,-5 0 1 0,0 0-1 0,0 0 2 0,9 0-2 16,-9 0 1-16,0 0-1 0,0 0 2 0,12 3-2 16,-12-3 1-16,0 0-1 0,11 2 1 0,1-2-1 15,-12 0 0-15,0 0 0 0,11-2 1 0,6 0-1 16,-17 2 0-16,0 0 0 0,15 0 1 0,0 0-1 16,-15 0 0-16,0 0 0 0,23-1 0 0,6-6 0 15,-29 7 0-15,0 0 0 0,35-9 0 0,2 0 0 16,-37 9 0-16,0 0 0 0,40-12 1 0,1 2-1 15,-41 10 1-15,0 0-1 0,44-12 2 0,2-6-2 16,-46 18 3-16,0 0-3 0,49-19 3 0,1 2-3 16,-50 17 5-16,0 0-5 0,58-15 5 0,5 2-5 0,-63 13 9 0,0 0-9 15,64-12 9-15,-1 7-9 0,-63 5 14 0,0 0-14 16,67-7 15-16,2 2-15 0,-69 5 9 0,0 0-9 16,76-3 10-16,2-1-10 0,-78 4 9 0,0 0-9 15,81 0 9-15,0 4-9 0,-81-4 8 0,0 0-8 0,76 5 9 16,1 5-9-16,-77-10 6 0,0 0-6 0,78 9 7 15,3-2-7-15,-81-7 5 0,0 0-5 0,76 8 6 16,5 1-6-16,-81-9 7 0,0 0-7 0,74 7 7 16,-1 5-7-16,-73-12 8 0,0 0-8 0,65 12 9 15,-2-3-9-15,-63-9 13 0,0 0-13 0,57 8 14 16,-4 5-14-16,-53-13 17 0,0 0-17 0,49 12 17 16,2-9-17-16,-51-3 18 0,0 0-18 0,53 0 18 15,0 0-18-15,-53 0 18 0,0 0-18 0,57 0 18 16,4 0-18-16,-61 0 21 0,0 0-21 0,64-3 22 15,8-6-22-15,-72 9 18 0,0 0-18 0,81-10 18 16,0-1-18-16,-81 11 19 0,0 0-19 0,82-10 20 0,4-2-20 16,-86 12 18-16,0 0-18 0,76-12 19 0,-7 3-19 15,-69 9 16-15,0 0-16 0,61-7 16 0,-6 5-16 16,-55 2 13-16,0 0-13 0,49 0 14 0,6 0-14 16,-55 0 10-16,0 0-10 0,55 0 11 0,3 0-11 15,-58 0 9-15,0 0-9 0,58-3 10 0,-1-1-10 16,-57 4 8-16,0 0-8 0,61 4 9 0,3-1-9 15,-64-3 7-15,0 0-7 0,63 0 7 0,-1 0-7 0,-62 0 7 16,0 0-7-16,64-3 7 0,-1-2-7 0,-63 5 8 16,0 0-8-16,64-2 9 0,-4 2-9 0,-60 0 11 0,0 0-11 15,63 2 12-15,-1-4-12 0,-62 2 10 16,0 0-10-16,63-2 10 0,1-1-10 0,-64 3 11 0,0 0-11 16,67-4 11-16,5 8-11 0,-72-4 11 0,0 0-11 15,72 0 11-15,-5 0-11 0,-67 0 10 0,0 0-10 16,73-5 10-16,1 1-10 0,-74 4 11 0,0 0-11 15,76 0 11-15,-9-3-11 0,-67 3 9 0,0 0-9 16,63 0 9-16,1 0-9 0,-64 0 6 0,0 0-6 0,58 0 6 16,0 0-6-16,-58 0 5 0,0 0-5 0,57 0 5 15,4 0-5-15,-61 0 3 0,0 0-3 0,59 3 4 16,-8-3-4-16,-51 0 2 0,0 0-2 0,49 4 2 16,4 1-2-16,-53-5 2 0,0 0-2 0,51 0 2 15,4 0-2-15,-55 0 2 0,0 0-2 0,58 3 2 16,0-1-2-16,-58-2 3 0,0 0-3 0,62 2 3 15,2-2-3-15,-64 0 4 0,0 0-4 0,59 1 5 16,-6 3-5-16,-53-4 4 0,0 0-4 0,52 3 5 16,-3-1-5-16,-49-2 5 0,0 0-5 0,53 4 5 0,-2 2-5 15,-51-6 4-15,0 0-4 0,58 4 5 0,6-2-5 16,-64-2 4-16,0 0-4 0,63 3 4 0,4 1-4 16,-67-4 3-16,0 0-3 0,64 0 3 0,3 0-3 15,-67 0 4-15,0 0-4 0,69 1 5 0,3 3-5 16,-72-4 4-16,0 0-4 0,70 3 4 0,-6-3-4 15,-64 0 6-15,0 0-6 0,55 0 6 0,-4-3-6 16,-51 3 6-16,0 0-6 0,49-2 7 0,-1 0-7 0,-48 2 7 16,0 0-7-16,54 0 7 0,1 0-7 0,-55 0 10 15,0 0-10-15,53 0 10 0,-2 0-10 0,-51 0 12 16,0 0-12-16,50 0 12 0,-1-1-12 0,-49 1 13 0,0 0-13 16,42-4 14-16,-3 4-14 0,-39 0 11 0,0 0-11 15,27-3 11-15,-4-1-11 0,-23 4 10 0,0 0-10 16,14-2 10-16,-4 2-10 0,-10 0 9 0,0 0-9 15,7 0 10-15,-7 0-10 0,0 0 7 0,0 0-7 0,9 0 8 16,-9 0-8-16,0 0 8 0,0 0-8 0,5 0 9 16,-5 0-9-16,0 0 8 0,0 0-8 15,0 0 9-15,0 0-9 0,0 0 8 0,0 0-8 0,0 0 9 16,0 0-9-16,0 0 8 0,0 0-8 0,0 0 9 16,0 0-9-16,0 0 8 0,0 0-8 0,0 0 9 15,0 0-9-15,0 0 8 0,0 0-8 0,0 0 8 16,0 0-8-16,0 0 10 0,0 0-10 0,0 0 10 15,0 0-10-15,0 0 11 0,0 0-11 0,0 0 11 16,0 0-11-16,0 0 12 0,0 0-12 0,0 0 13 16,0 0-13-16,0 0 13 0,0 0-13 0,0 0 14 0,0 0-14 15,0 0 12-15,0 0-12 0,0 0 13 0,0 0-13 16,0 0 13-16,0 0-13 0,0 0 14 0,0 0-14 16,0 0 10-16,0 0-10 0,0 0 11 0,0 0-11 15,0 0 9-15,0 0-9 0,0 0 10 0,0 0-10 16,0 0 9-16,0 0-9 0,0 0 9 0,0 0-9 15,0 0 7-15,0 0-7 0,0 0 8 0,0 0-8 16,0 0 7-16,0 0-7 0,0 0 7 0,0 0-7 0,0 0 5 16,0 0-5-16,0 0 5 0,0 0-5 0,0 0 4 15,0 0-4-15,0 0 4 0,0 0-4 0,0 0 3 16,0 0-3-16,0 0 3 0,0 0-3 0,0 0 2 16,0 0-2-16,0 0 3 0,0 0-3 0,0 0 2 0,0 0-2 15,4-6 3-15,-4 6-3 0,0 0 2 0,0 0-2 16,0 0 3-16,0 0-3 0,0 0 2 0,0 0-2 15,0 0 3-15,0 0-3 0,0 0 2 0,0 0-2 16,0 0 3-16,0 0-3 0,0 0 2 0,0 0-2 0,0 0 2 16,0 0-2-16,0 0 2 0,0 0-2 0,0 0 2 15,0 0-2-15,0 0 1 0,0 0-1 0,0 0 2 16,0 0-2-16,0 0 1 0,0 0-1 0,0 0 2 16,0 0-2-16,0 0 2 0,0 0-2 0,0 0 2 15,0 0-2-15,0 0 2 0,0 0-2 0,0 0 3 16,0 0-3-16,0 0 2 0,0 0-2 0,0 0 3 15,0 0-3-15,0 0 2 0,0 0-2 0,0 0 2 16,0 0-2-16,0 0 3 0,0 0-3 0,0 0 3 16,0 0-3-16,0 0 3 0,0 0-3 0,0 0 4 0,0 0-4 15,0 0 3-15,0 0-3 0,0 0 3 0,0 0-3 16,0 0 3-16,0 0-3 0,0 0 3 0,0 0-3 16,0 0 2-16,0 0-2 0,0 0 3 0,0 0-3 15,0 0 1-15,0 0-1 0,0 0 2 0,0 0-2 16,0 0 0-16,0 0 0 0,0 0 1 0,0 0-1 15,0 0 0-15,0 0 0 0,0 0 1 0,0 0-1 16,0 0 0-16,0 0 0 0,0 0 0 0,0 0 0 0,0 0 0 16,0 0 0-16,0 0 0 0,0 0 0 0,0 0 0 15,0 0 0-15,-7-4 0 0,7 4 0 0,0 0 0 16,0 0 0-16,0 0 1 0,0 0-1 0,0 0 0 0,0 0 0 16,-5-5 1-16,5 5-1 0,0 0 0 0,0 0 0 15,-9-4 1-15,9 4-1 0,0 0 1 0,0 0-1 16,0 0 1-16,0 0-1 0,0 0 1 0,0 0-1 15,-6-5 1-15,6 5-1 0,0 0 0 0,0 0 0 16,0 0 1-16,0 0-1 0,0 0 0 0,0 0 0 16,-8-8 1-16,8 8-1 0,0 0 0 0,0 0 0 0,0 0 1 15,0 0-1-15,0 0 0 0,0 0 0 0,0 0 1 16,0 0-1-16,0 0 0 0,0 0 0 0,0 0 1 16,0 0-1-16,0 0 0 0,0 0 0 0,0 0 0 15,0 0 0-15,0 0 0 0,0 0 0 0,0 0 0 16,0 0 0-16,0 0 0 0,0 0 0 0,0 0 0 15,0 0 0-15,0 0 0 0,0 0 0 0,0 0 0 16,0 0 0-16,0 0 0 0,0 0 0 0,0 0 0 16,0 0 0-16,0 0 0 0,0 0 0 0,0 0 0 15,0 0 0-15,0 0 0 0,0 0 0 0,0 0 0 0,0 0 0 16,0 0 0-16,0 0 0 0,0 0 0 0,0 0 0 16,0 0 0-16,0 0 0 0,0 0 0 0,0 0 0 15,0 0 0-15,0 0 0 0,0 0 0 0,0 0 0 16,0 0 0-16,0 0 0 0,0 0 0 0,0 0 0 15,0 0 0-15,0 0 0 0,0 0 0 0,0 0 0 16,0 0 0-16,0 0 0 0,0 0 0 0,0 0 0 16,0 0 0-16,0 0 0 0,0 0 0 0,0 0 0 15,0 0-1-15,0 0 1 0,0 0 0 0,0 0 0 0,0 0-1 16,0 0 1-16,0 0 0 0,0 0 0 0,0 0 0 16,0 0 0-16,0 0 0 0,-7-4 0 0,7 4 0 0,0 0 0 15,0 0 0-15,0 0 0 0,0 0 0 0,0 0 0 16,0 0 0-16,-7-7 0 0,7 7 0 0,0 0 0 15,0 0 0-15,0 0 0 0,0 0 0 0,0 0 0 16,0 0 0-16,-8-5 0 0,8 5 0 0,0 0 0 16,0 0 0-16,0 0 0 0,0 0 0 0,0 0 0 15,0 0 0-15,0 0 0 0,0 0 0 0,0 0 0 0,0 0 0 16,0 0 0-16,0 0 0 0,0 0 0 0,0 0 0 16,0 0 0-16,0 0 0 0,0 0 0 0,0 0 0 15,0 0 0-15,0 0 0 0,0 0 0 0,0 0 0 16,-1-9 0-16,1 9 0 0,0 0 0 0,0 0 0 15,0 0 0-15,0 0 0 0,0 0 0 0,-13-10 0 16,-15-11 0-16,28 21 0 0,0 0 0 0,-44-24 0 16,-7 0 0-16,51 24-1 0,0 0 1 0,-58-21 0 15,-23-2 0-15,81 23-6 0,0 0 6 0,-96-17-5 16,-11-2 5-16,-6 2-1488 0</inkml:trace>
  <inkml:trace contextRef="#ctx0" brushRef="#br0" timeOffset="68953.06">8017 7853 113 0,'0'0'0'0,"0"0"0"16,0 0 0-16,0 0 0 0,0 0 0 0,0 0 0 15,0 0 0-15,0 0 6 0,0 0-6 0,0 0 6 16,0 0-6-16,0 0 22 0,0 0-22 0,0 0 23 16,0 0-23-16,0 0 38 0,0 0-38 0,0 0 39 0,0 0-39 15,0 0 37-15,0 0-37 0,0 0 37 16,0 0-37-16,0 0 35 0,0 0-35 0,0 0 36 0,0 0-36 15,0 0 34-15,0 0-34 0,0 0 34 0,0 0-34 16,0 0 30-16,0 0-30 0,0 0 30 0,9 16-30 16,-9-16 30-16,0 0-30 0,0 0 31 0,17 5-31 15,-17-5 33-15,0 0-33 0,14 4 34 0,1-1-34 16,-15-3 33-16,0 0-33 0,15 2 33 0,5 5-33 16,-20-7 36-16,0 0-36 0,21 8 36 0,4-1-36 15,-25-7 34-15,0 0-34 0,30 9 35 0,-6-2-35 0,-24-7 28 16,0 0-28-16,27 8 29 0,3-6-29 0,-30-2 24 15,0 0-24-15,37 7 24 0,-2 2-24 0,-35-9 11 0,0 0-11 16,41 12 11-16,-1 0-11 0,-40-12 5 0,0 0-5 16,41 10 6-16,1 1-6 0,-42-11 2 0,0 0-2 15,44 10 3-15,2-1-3 0,-46-9 7 0,0 0-7 16,44 7 7-16,2-2-7 0,-46-5 10 0,0 0-10 0,46 5 11 16,3 2-11-16,-49-7 14 0,0 0-14 0,50 0 15 15,-4 0-15-15,-46 0 22 0,0 0-22 0,47 0 23 16,4 3-23-16,-51-3 24 0,0 0-24 0,46 4 25 15,-2-4-25-15,-44 0 30 0,0 0-30 0,44 0 30 16,-3 2-30-16,-41-2 28 0,0 0-28 0,46 0 29 16,3-2-29-16,-49 2 27 0,0 0-27 0,51-2 28 15,2 0-28-15,-53 2 23 0,0 0-23 0,51 0 24 16,2 4-24-16,-53-4 18 0,0 0-18 0,50 2 19 16,-1-4-19-16,-49 2 17 0,0 0-17 0,50-5 18 15,-3-2-18-15,-47 7 14 0,0 0-14 0,50-5 15 16,4 3-15-16,-54 2 13 0,0 0-13 0,57 0 13 15,1-4-13-15,-58 4 11 0,0 0-11 0,60-1 12 0,-9-1-12 16,-51 2 10-16,0 0-10 0,53-2 11 0,0-1-11 16,-53 3 9-16,0 0-9 0,56-7 10 0,3 3-10 15,-59 4 9-15,0 0-9 0,61-1 10 0,-6-6-10 16,-55 7 9-16,0 0-9 0,55-9 9 0,-2 2-9 16,-53 7 8-16,0 0-8 0,49-7 9 0,6 0-9 0,-55 7 8 15,0 0-8-15,54-5 9 0,-3 0-9 0,-51 5 7 16,0 0-7-16,48-2 7 0,-7-1-7 0,-41 3 6 15,0 0-6-15,31-2 6 0,1-1-6 0,-32 3 4 16,0 0-4-16,32-2 5 0,-6 4-5 0,-26-2 5 0,0 0-5 16,25 1 5-16,5-2-5 0,-30 1 5 0,0 0-5 15,26-2 5-15,6 2-5 0,-32 0 5 0,0 0-5 16,25 2 6-16,-4-1-6 0,-21-1 6 0,0 0-6 16,23 4 6-16,3-1-6 0,-26-3 3 0,0 0-3 0,29 0 4 15,-3-3-4-15,-26 3 1 0,0 0-1 0,27-4 2 16,4 3-2-16,-31 1 0 0,0 0 0 0,29 0 1 15,-1 5-1-15,-28-5 0 0,0 0 0 0,30 3 1 16,-4-3-1-16,-26 0 1 0,0 0-1 0,28 0 1 16,8 2-1-16,-36-2 1 0,0 0-1 0,33 2 2 15,3-2-2-15,-36 0 1 0,0 0-1 0,38 0 2 16,5 0-2-16,-43 0 2 0,0 0-2 0,40 1 2 16,-1 1-2-16,-39-2 2 0,0 0-2 0,37 2 2 15,4-4-2-15,-41 2 2 0,0 0-2 0,40-3 2 16,-3-1-2-16,-37 4 2 0,0 0-2 0,37 0 2 0,-3 7-2 15,-34-7 1-15,0 0-1 0,37 5 1 0,-2-12-1 16,-35 7 1-16,0 0-1 0,41-5 1 0,5 5-1 16,-46 0 2-16,0 0-2 0,42 2 2 0,-7 0-2 15,-35-2 3-15,0 0-3 0,28 1 4 0,2 1-4 16,-30-2 4-16,0 0-4 0,32 2 5 0,0 1-5 16,-32-3 3-16,0 0-3 0,26 0 4 0,-3 0-4 15,-23 0 3-15,0 0-3 0,20 0 3 0,1 2-3 0,-21-2 2 16,0 0-2-16,23 3 3 0,3 1-3 0,-26-4 1 15,0 0-1-15,23 3 2 0,-5-3-2 0,-18 0 1 16,0 0-1-16,19 0 1 0,8 0-1 0,-27 0 1 0,0 0-1 16,26 0 1-16,-3 0-1 0,-23 0 1 0,0 0-1 15,27 0 2-15,-5 0-2 0,-22 0 2 0,0 0-2 16,25 2 2-16,0 3-2 0,-25-5 2 0,0 0-2 16,17 6 3-16,-1-6-3 0,-16 0 2 0,0 0-2 15,16 0 3-15,9 0-3 0,-25 0 2 0,0 0-2 0,21 0 3 16,-7 0-3-16,-14 0 3 0,0 0-3 0,13-6 3 15,1 6-3-15,-14 0 2 0,0 0-2 0,14 2 3 16,0 2-3-16,-14-4 2 0,0 0-2 0,12 0 3 16,-1 0-3-16,-11 0 1 0,0 0-1 0,9 0 2 15,-1 0-2-15,-8 0 0 0,0 0 0 0,13 0 1 16,-4 0-1-16,-9 0 0 0,0 0 0 0,0 0 1 16,8 1-1-16,-8-1 0 0,0 0 0 0,0 0 1 15,8 2-1-15,-8-2 1 0,0 0-1 0,7-2 1 16,-7 2-1-16,0 0 1 0,0 0-1 0,8-1 1 0,-8 1-1 15,0 0 1-15,0 0-1 0,9 0 1 0,-9 0-1 16,0 0 0-16,0 0 0 0,11 0 1 0,-11 0-1 16,0 0 1-16,0 0-1 0,0 0 1 0,9 3-1 15,-9-3 1-15,0 0-1 0,0 0 1 0,0 0-1 16,0 0 2-16,0 0-2 0,7-3 2 0,-7 3-2 16,0 0 2-16,0 0-2 0,0 0 3 0,7 3-3 15,-7-3 3-15,0 0-3 0,0 0 3 0,0 0-3 16,0 0 4-16,0 0-4 0,7 2 4 0,-7-2-4 0,0 0 3 15,0 0-3-15,5 0 4 0,-5 0-4 0,0 0 2 16,0 0-2-16,9 0 3 0,0 0-3 0,-9 0 2 16,0 0-2-16,10 0 2 0,3 0-2 0,-13 0 1 0,0 0-1 15,12 0 1-15,2 0-1 0,-14 0 1 0,0 0-1 16,11 0 1-16,1 0-1 0,-12 0 1 0,0 0-1 16,14 0 2-16,0 0-2 0,-14 0 0 0,0 0 0 15,18 0 1-15,5 0-1 0,-23 0 0 0,0 0 0 0,26 0 1 16,1 1-1-16,-27-1 1 0,0 0-1 0,26 2 1 15,2 2-1-15,-28-4 1 0,0 0-1 0,29 0 2 16,2 1-2-16,-31-1 2 0,0 0-2 0,30 2 2 16,-3-2-2-16,-27 0 2 0,0 0-2 0,23-2 3 15,-6 1-3-15,-17 1 3 0,0 0-3 0,15-4 3 16,-5 8-3-16,-10-4 2 0,0 0-2 0,14 0 3 16,4 0-3-16,-18 0 2 0,0 0-2 0,16 1 2 15,-7 1-2-15,-9-2 1 0,0 0-1 0,7 2 2 16,-7-2-2-16,0 0 1 0,0 0-1 0,12-2 1 15,-12 2-1-15,0 0 1 0,0 0-1 0,5-2 1 0,-5 2-1 16,0 0 1-16,0 0-1 0,0 0 1 0,7 0-1 16,-7 0 0-16,0 0 0 0,0 0 1 0,0 0-1 15,0 0 1-15,0 0-1 0,0 0 2 0,0 0-2 16,0 0 2-16,0 0-2 0,7 2 2 0,-7-2-2 16,0 0 2-16,0 0-2 0,0 0 3 0,0 0-3 15,0 0 3-15,0 0-3 0,7-2 4 0,-7 2-4 16,0 0 4-16,0 0-4 0,0 0 5 0,0 0-5 0,0 0 3 15,0 0-3-15,0 0 3 0,0 0-3 0,0 0 2 16,0 0-2-16,9 0 3 0,-9 0-3 0,0 0 2 16,0 0-2-16,0 0 2 0,0 0-2 0,0 0 2 0,0 0-2 15,0 0 2-15,0 0-2 0,0 0 1 0,0 0-1 16,0 0 1-16,0 0-1 0,0 0 1 0,0 0-1 16,0 0 1-16,0 0-1 0,0 0 0 0,0 0 0 0,0 0 1 15,0 0-1-15,0 0 0 0,0 0 0 0,0 0 1 16,0 0-1-16,0 0 0 0,0 0 0 0,0 0 0 15,0 0 0-15,0 0 0 0,0 0 0 0,0 0 0 16,0 0 0-16,0 0 0 0,0 0 0 0,0 0 0 16,0 0 0-16,0 0 0 0,0 0 0 0,0 0 1 15,0 0-1-15,0 0 0 0,0 0 0 0,0 0 1 16,0 0-1-16,0 0 1 0,0 0-1 0,0 0 1 16,0 0-1-16,0 0 1 0,0 0-1 0,0 0 2 15,0 0-2-15,0 0 1 0,0 0-1 0,0 0 2 16,0 0-2-16,0 0 3 0,0 0-3 0,0 0 3 15,0 0-3-15,0 0 4 0,0 0-4 0,0 0 4 0,0 0-4 16,0 0 5-16,0 0-5 0,0 0 5 0,0 0-5 16,0 0 4-16,0 0-4 0,0 0 5 0,0 0-5 15,0 0 4-15,0 0-4 0,0 0 4 0,0 0-4 16,0 0 4-16,0 0-4 0,0 0 5 0,0 0-5 16,0 0 3-16,0 0-3 0,0 0 4 0,0 0-4 15,0 0 2-15,0 0-2 0,0 0 3 0,0 0-3 0,0 0 2 16,0 0-2-16,0 0 2 0,0 0-2 0,0 0 2 15,0 0-2-15,0 0 3 0,0 0-3 0,0 0 2 16,0 0-2-16,0 0 2 0,0 0-2 0,0 0 2 16,0 0-2-16,0 0 2 0,0 0-2 0,0 0 2 0,0 0-2 15,0 0 2-15,0 0-2 0,0 0 1 16,0 0-1-16,0 0 2 0,0 0-2 0,0 0 2 0,0 0-2 16,0 0 2-16,0 0-2 0,0 0 2 0,0 0-2 15,0 0 2-15,0 0-2 0,0 0 2 0,0 0-2 16,0 0 3-16,0 0-3 0,0 0 2 0,0 0-2 15,0 0 3-15,0 0-3 0,0 0 2 0,0 0-2 0,0 0 2 16,0 0-2-16,0 0 1 0,0 0-1 0,0 0 2 16,0 0-2-16,0 0 0 0,0 0 0 0,0 0 1 15,0 0-1-15,0 0 0 0,0 0 0 0,0 0 0 16,0 0 0-16,0 0 0 0,0 0 0 0,0 0 0 16,-9 19 0-16,9-19-7 0,0 0 7 0,-12 16-7 15,7-4 7-15,-2-3-1517 0</inkml:trace>
  <inkml:trace contextRef="#ctx0" brushRef="#br0" timeOffset="74334.83">5131 8597 191 0,'0'0'0'0,"0"0"0"0,0 0 0 0,0 0 4 0,0 0-4 15,0 0 4-15,0 0-4 0,0 0 25 0,0 0-25 16,0 0 25-16,0 0-25 0,0 0 33 0,0 0-33 0,0 0 34 16,0 0-34-16,0 0 42 0,0 0-42 15,0 0 42-15,27 7-42 0,-27-7 30 0,0 0-30 0,17 2 30 16,11 2-30-16,-28-4 27 0,0 0-27 0,32 6 28 15,0 0-28-15,-32-6 25 0,0 0-25 0,35 8 26 16,6 3-26-16,-41-11 22 0,0 0-22 0,40 8 23 16,1-4-23-16,-41-4 36 0,0 0-36 0,42 3 36 15,6 2-36-15,-48-5 41 0,0 0-41 0,49 4 41 16,8-4-41-16,-57 0 42 0,0 0-42 0,58 2 42 16,-3-1-42-16,-55-1 42 0,0 0-42 0,53 6 42 15,1-6-42-15,-54 0 38 0,0 0-38 0,50 0 38 16,-1 0-38-16,-49 0 35 0,0 0-35 0,46 3 36 0,3-3-36 15,-49 0 31-15,0 0-31 0,50 2 31 0,-4-1-31 16,-46-1 25-16,0 0-25 0,49 2 26 0,0 2-26 16,-49-4 22-16,0 0-22 0,50 0 23 0,4 3-23 15,-54-3 17-15,0 0-17 0,53 0 18 0,-3-3-18 16,-50 3 13-16,0 0-13 0,51-6 13 0,2 3-13 16,-53 3 11-16,0 0-11 0,54 0 11 0,-4-3-11 15,-50 3 11-15,0 0-11 0,49 0 12 0,-1 0-12 16,-48 0 11-16,0 0-11 0,47 0 11 0,-1 0-11 0,-46 0 10 15,0 0-10-15,46-6 10 0,-2 6-10 0,-44 0 11 16,0 0-11-16,50 0 12 0,-1 0-12 0,-49 0 12 16,0 0-12-16,55 0 13 0,-6 2-13 0,-49-2 11 0,0 0-11 15,50 4 12-15,-5-4-12 0,-45 0 12 0,0 0-12 16,44 0 13-16,2-4-13 0,-46 4 10 0,0 0-10 16,50-2 10-16,4 2-10 0,-54 0 9 0,0 0-9 0,52 0 10 15,-5 0-10-15,-47 0 10 0,0 0-10 0,41 0 11 16,1-1-11-16,-42 1 10 0,0 0-10 0,46-2 10 15,-2-2-10-15,-44 4 8 0,0 0-8 0,41 0 8 16,-4 0-8-16,-37 0 8 0,0 0-8 0,38 0 8 16,-1 0-8-16,-37 0 6 0,0 0-6 0,41-6 7 15,0 0-7-15,-41 6 6 0,0 0-6 0,40-7 7 16,1 6-7-16,-41 1 6 0,0 0-6 0,44 0 7 16,-4-4-7-16,-40 4 5 0,0 0-5 0,43 0 6 15,-4-3-6-15,-39 3 5 0,0 0-5 0,38 0 5 16,3 0-5-16,-41 0 3 0,0 0-3 0,44 0 3 15,-3-2-3-15,-41 2 1 0,0 0-1 0,44-3 2 0,-2 3-2 16,-42 0 1-16,0 0-1 0,39-4 1 0,-7 4-1 16,-32 0 0-16,0 0 0 0,28 0 1 0,0 0-1 15,-28 0 0-15,0 0 0 0,26 0 1 0,-4-5-1 16,-22 5 0-16,0 0 0 0,19-2 0 0,4 2 0 16,-23 0 0-16,0 0 0 0,21-2 0 0,-3-1 0 15,-18 3 0-15,0 0 0 0,17 0 0 0,-1 0 0 16,-16 0 0-16,0 0 0 0,16 0 0 0,-2 0 0 0,-14 0 0 15,0 0 0-15,11 0 0 0,5-3 0 0,-16 3 0 16,0 0 0-16,14-4 0 0,-4 2 0 0,-10 2 0 0,0 0 0 16,13 0 1-16,1 0-1 0,-14 0 1 0,0 0-1 15,12 0 2-15,2-3-2 0,-14 3 2 0,0 0-2 16,11-4 2-16,1 3-2 0,-12 1 3 0,0 0-3 16,18-2 3-16,1 0-3 0,-19 2 2 0,0 0-2 15,22 0 3-15,-5 0-3 0,-17 0 3 0,0 0-3 0,16 2 4 16,0-2-4-16,-16 0 4 0,0 0-4 0,14 0 4 15,9 0-4-15,-23 0 6 0,0 0-6 0,21 0 6 16,-5 0-6-16,-16 0 6 0,0 0-6 0,18-2 7 16,3-1-7-16,-21 3 8 0,0 0-8 0,23-4 9 15,0 3-9-15,-23 1 7 0,0 0-7 0,21-2 8 16,4 0-8-16,-25 2 5 0,0 0-5 0,26 0 5 16,-3-3-5-16,-23 3 3 0,0 0-3 0,26 0 3 15,6-4-3-15,-32 4 1 0,0 0-1 0,35-2 2 16,-3 1-2-16,-32 1 1 0,0 0-1 0,32 0 1 15,-6 0-1-15,-26 0 1 0,0 0-1 0,25 0 2 0,-7 0-2 16,-18 0 1-16,0 0-1 0,14 1 2 0,2 1-2 16,-16-2 2-16,0 0-2 0,14 0 2 0,-5-2-2 15,-9 2 2-15,0 0-2 0,0 0 3 0,10-3-3 16,-10 3 3-16,0 0-3 0,7 0 4 0,-7 0-4 16,0 0 3-16,0 0-3 0,11 0 4 0,-11 0-4 15,0 0 5-15,0 0-5 0,0 0 5 0,0 0-5 16,0 0 5-16,0 0-5 0,0 0 6 0,0 0-6 0,0 0 6 15,0 0-6-15,0 0 7 0,5 0-7 0,-5 0 6 16,0 0-6-16,0 0 7 0,0 0-7 0,0 0 6 16,0 0-6-16,0 0 6 0,-5 0-6 0,5 0 6 0,0 0-6 15,0 0 6-15,0 0-6 0,0 0 5 0,0 0-5 16,0 0 5-16,0 0-5 0,0 0 5 0,0 0-5 16,0 0 6-16,0 0-6 0,0 0 4 0,0 0-4 15,0 0 5-15,0 0-5 0,0 0 5 0,0 0-5 16,0 0 5-16,0 0-5 0,0 0 5 0,0 0-5 0,0 0 6 15,0 0-6-15,0 0 6 0,0 0-6 0,0 0 6 16,0 0-6-16,0 0 6 0,0 0-6 0,0 0 6 16,0 0-6-16,0 0 5 0,0 0-5 0,0 0 6 15,0 0-6-15,0 0 4 0,0 0-4 0,0 0 5 16,0 0-5-16,0 0 2 0,0 0-2 0,-32 5 2 16,-46 11-2-16,78-16 0 0,0 0 0 0,-98 7 1 15,-20-18-1-15,-2 3-1425 0</inkml:trace>
  <inkml:trace contextRef="#ctx0" brushRef="#br0" timeOffset="77152">14464 8750 158 0,'0'0'0'0,"0"0"0"16,0 0 0-16,0 0 0 0,0 0 0 0,0 0 1 15,0 0-1-15,0 0 3 0,0 0-3 0,0 0 3 16,0 0-3-16,0 0 1 0,0 0-1 0,0 0 1 16,-23 1-1-16,23-1 0 0,0 0 0 0,-9-1 1 15,9 1-1-15,0 0 0 0,0 0 0 0,0 0 1 16,-9 0-1-16,9 0 0 0,0 0 0 0,0 0 1 15,0 0-1-15,0 0 1 0,0 0-1 0,0 0 2 16,-5 0-2-16,5 0 4 0,0 0-4 0,0 0 5 16,0 0-5-16,0 0 13 0,0 0-13 0,0 0 13 15,-7 0-13-15,7 0 30 0,0 0-30 0,0 0 30 0,0 0-30 16,0 0 40-16,0 0-40 0,0 0 40 0,0 0-40 16,0 0 42-16,0 0-42 0,0 0 43 0,0 0-43 15,0 0 36-15,0 0-36 0,7 1 36 0,7 3-36 16,-14-4 31-16,0 0-31 0,23 7 31 0,14 1-31 15,-37-8 23-15,0 0-23 0,41 6 23 0,-1-5-23 16,-40-1 16-16,0 0-16 0,44 2 16 0,-1 2-16 16,-43-4 17-16,0 0-17 0,44 3 17 0,5 1-17 0,-49-4 18 15,0 0-18-15,51 5 19 0,0-5-19 0,-51 0 18 16,0 0-18-16,55 0 18 0,3 0-18 0,-58 0 18 16,0 0-18-16,64 0 18 0,1 0-18 0,-65 0 26 0,0 0-26 15,67 0 26-15,-9 0-26 0,-58 0 31 0,0 0-31 16,60 0 32-16,2 3-32 0,-62-3 33 0,0 0-33 15,60 0 33-15,4 0-33 0,-64 0 33 0,0 0-33 16,63 0 34-16,4 0-34 0,-67 0 32 0,0 0-32 16,67 0 33-16,-9 0-33 0,-58 0 27 0,0 0-27 0,57 0 27 15,4-7-27-15,-61 7 21 0,0 0-21 0,68-3 21 16,-3 3-21-16,-65 0 11 0,0 0-11 0,63 2 11 16,-3-4-11-16,-60 2 11 0,0 0-11 0,57-2 11 15,-3 2-11-15,-54 0 10 0,0 0-10 0,53 0 10 16,-3 0-10-16,-50 0 5 0,0 0-5 0,51-3 6 15,4-3-6-15,-55 6 3 0,0 0-3 0,52-3 3 16,-4-1-3-16,-48 4 3 0,0 0-3 0,44-5 3 16,4 2-3-16,-48 3 3 0,0 0-3 0,44 0 4 15,2 0-4-15,-46 0 10 0,0 0-10 0,44 0 11 16,7 0-11-16,-51 0 17 0,0 0-17 0,49-4 18 0,1 8-18 16,-50-4 21-16,0 0-21 0,46 0 21 0,-6 2-21 15,-40-2 23-15,0 0-23 0,43 0 23 0,-1 0-23 16,-42 0 19-16,0 0-19 0,47 0 19 0,1 0-19 15,-48 0 12-15,0 0-12 0,49 0 12 0,3-2-12 16,-52 2 6-16,0 0-6 0,51 0 7 0,0 0-7 16,-51 0 7-16,0 0-7 0,55 2 7 0,-1 1-7 15,-54-3 5-15,0 0-5 0,51 3 6 0,2-3-6 0,-53 0 5 16,0 0-5-16,52 0 6 0,0 4-6 16,-52-4 5-16,0 0-5 0,53 2 5 0,-1-2-5 0,-52 0 4 15,0 0-4-15,47 1 4 0,-3 5-4 0,-44-6 2 0,0 0-2 16,41 3 3-16,-2-1-3 0,-39-2 2 0,0 0-2 15,40 2 2-15,1-2-2 0,-41 0 1 0,0 0-1 16,35 0 2-16,-7 1-2 0,-28-1 1 0,0 0-1 16,23 4 1-16,4-4-1 0,-27 0 1 0,0 0-1 15,21 3 1-15,-2-3-1 0,-19 0 1 0,0 0-1 0,18 2 2 16,-2 0-2-16,-16-2 2 0,0 0-2 0,16 1 3 16,-6-1-3-16,-10 0 4 0,0 0-4 0,9 0 5 15,0 0-5-15,-9 0 5 0,0 0-5 0,9 4 6 16,-9-4-6-16,0 0 6 0,0 0-6 0,8 0 6 15,-8 0-6-15,0 0 5 0,0 0-5 0,0 0 6 16,0 0-6-16,0 0 5 0,0 0-5 0,0 0 6 16,8-4-6-16,-8 4 6 0,0 0-6 0,0 0 6 15,0 0-6-15,0 0 6 0,0 0-6 0,0 0 6 16,0 0-6-16,0 0 6 0,0 0-6 0,0 0 7 0,0 0-7 16,0 0 7-16,0 0-7 0,0 0 7 0,0 0-7 15,0 0 8-15,0 0-8 0,0 0 9 0,0 0-9 16,0 0 9-16,0 0-9 0,0 0 9 0,0 0-9 15,0 0 9-15,0 0-9 0,0 0 9 0,0 0-9 16,0 0 8-16,0 0-8 0,0 0 9 0,0 0-9 16,0 0 7-16,0 0-7 0,0 0 7 0,-16-20-7 15,2-1-1273-15</inkml:trace>
  <inkml:trace contextRef="#ctx0" brushRef="#br0" timeOffset="79458">3090 9586 180 0,'0'0'0'0,"0"0"0"0,0 0 0 16,0 0 3-16,0 0-3 0,0 0 3 0,-19-4-3 15,19 4 17-15,0 0-17 0,0 0 17 0,-9-5-17 16,9 5 24-16,0 0-24 0,-7 0 24 0,7 0-24 0,0 0 19 16,0 0-19-16,-7-5 19 0,7 5-19 0,0 0 14 15,0 0-14-15,0 0 14 0,-7-2-14 0,7 2 13 16,0 0-13-16,0 0 14 0,0 0-14 0,0 0 12 0,0 0-12 15,0 0 12-15,-5 0-12 0,5 0 12 16,0 0-12-16,0 0 13 0,0 0-13 0,0 0 21 0,0 0-21 16,0 0 22-16,0 0-22 0,0 0 28 0,0 0-28 15,0 0 29-15,0 0-29 0,0 0 28 0,0 0-28 16,0 0 29-16,0 0-29 0,0 0 30 0,0 0-30 0,0 0 31 16,5 5-31-16,-5-5 21 0,0 0-21 0,12 4 21 15,8-1-21-15,-20-3 21 0,0 0-21 0,26 0 21 16,6 4-21-16,-32-4 24 0,0 0-24 0,35 1 24 15,2-1-24-15,-37 0 24 0,0 0-24 0,41 2 24 16,-1 3-24-16,-40-5 21 0,0 0-21 0,44 5 22 16,8-3-22-16,-52-2 14 0,0 0-14 0,53-2 14 15,-2 2-14-15,-51 0 15 0,0 0-15 0,54 4 16 16,3-1-16-16,-57-3 15 0,0 0-15 0,56 2 16 16,6-4-16-16,-62 2 15 0,0 0-15 0,63-5 16 0,1 2-16 15,-64 3 27-15,0 0-27 0,67-4 27 16,-3-1-27-16,-64 5 27 0,0 0-27 0,63-7 28 0,-5 2-28 15,-58 5 29-15,0 0-29 0,55-7 30 0,0-3-30 16,-55 10 31-16,0 0-31 0,61-13 31 0,-1 0-31 16,-60 13 26-16,0 0-26 0,59-12 26 0,4-4-26 15,-63 16 27-15,0 0-27 0,58-12 28 0,-8 3-28 16,-50 9 24-16,0 0-24 0,49-12 24 0,-3 3-24 16,-46 9 21-16,0 0-21 0,44-8 22 0,-2-3-22 15,-42 11 17-15,0 0-17 0,39-8 17 0,-7 1-17 0,-32 7 16 16,0 0-16-16,28-5 17 0,-5 1-17 0,-23 4 16 15,0 0-16-15,21-2 16 0,-12 2-16 0,-9 0 14 0,0 0-14 16,7-1 14-16,-7 1-14 0,0 0 10 0,0 0-10 16,9-5 11-16,-9 5-11 0,0 0 11 0,0 0-11 15,12 3 12-15,-12-3-12 0,0 0 10 0,0 0-10 16,0 0 11-16,0 0-11 0,0 0 8 0,0 0-8 16,0 0 9-16,0 0-9 0,0 0 8 0,0 0-8 0,0 0 8 15,0 0-8-15,0 0 6 0,0 0-6 0,0 0 7 16,0 0-7-16,0 0 6 0,0 0-6 0,0 0 7 15,0 0-7-15,0 0 5 0,0 0-5 0,0 0 6 16,0 0-6-16,0 0 5 0,0 0-5 0,0 0 6 16,0 0-6-16,0 0 6 0,0 0-6 0,0 0 6 15,0 0-6-15,0 0 5 0,0 0-5 0,0 0 5 16,0 0-5-16,0 0 3 0,0 0-3 0,0 0 4 16,0 0-4-16,0 0 3 0,0 0-3 0,0 0 3 15,0 0-3-15,0 0 2 0,0 0-2 0,0 0 2 0,0 0-2 16,0 0 1-16,0 0-1 0,0 0 2 0,0 0-2 15,0 0 1-15,0 0-1 0,0 0 2 0,0 0-2 16,0 0 1-16,0 0-1 0,0 0 2 0,0 0-2 16,0 0 2-16,0 0-2 0,0 0 2 0,0 0-2 15,0 0 2-15,0 0-2 0,0 0 2 0,0 0-2 16,0 0 2-16,0 0-2 0,0 0 3 0,0 0-3 16,0 0 2-16,0 0-2 0,0 0 3 0,0 0-3 0,0 0 2 15,0 0-2-15,0 0 2 0,0 0-2 0,0 0 3 16,0 0-3-16,0 0 3 0,0 0-3 0,0 0 2 15,0 0-2-15,0 0 3 0,0 0-3 0,0 0 2 16,0 0-2-16,0 0 3 0,0 0-3 0,0 0 2 0,0 0-2 16,0 0 2-16,0 0-2 0,0 0 2 0,0 0-2 15,0 0 2-15,0 0-2 0,0 0 1 0,0 0-1 16,0 0 1-16,0 0-1 0,0 0 0 0,0 0 0 16,0 0 1-16,0 0-1 0,0 0 0 0,0 0 0 0,0 0 1 15,0 0-1-15,0 0 0 0,0 0 0 0,0 0 0 16,0 0 0-16,0 0 0 0,0 0 0 0,0 0 0 15,0 0 0-15,0 0 0 0,0 0 0 0,0 0 0 16,0 0 0-16,0 0 0 0,0 0 0 0,0 0 0 16,0 0 0-16,0 0 0 0,0 0 0 0,0 0 0 15,0 0 0-15,0 0 0 0,0 0 0 0,0 0 0 16,0 0 0-16,0 0 0 0,0 0 0 0,0 0 0 16,0 0 0-16,0 0 0 0,0 0 0 0,0 0 0 15,0 0 0-15,0 0 0 0,0 0 0 0,0 0 0 16,0 0 0-16,0 0 0 0,0 0 0 0,0 0 0 0,0 0 0 15,0 0 0-15,0 0 0 0,0 0 1 0,0 0-1 16,0 0 0-16,0 0 0 0,0 0 1 0,0 0-1 16,0 0 0-16,0 0 0 0,0 0 1 0,0 0-1 15,0 0 0-15,0 0 0 0,0 0 0 0,0 0 0 16,0 0 0-16,0 0 0 0,0 0 0 0,0 0 0 16,0 0 0-16,0 0 0 0,0 0 0 0,0 0 0 15,0 0 0-15,0 0 0 0,0 0 0 0,0 0 0 0,0 0 0 16,0 0 0-16,0 0 0 0,0 0 0 15,0 0 0-15,0 0 0 0,0 0 0 0,0 0 0 0,0 0 0 16,0 0 0-16,0 0 0 0,0 0 0 0,0 0 0 0,0 0 0 16,0 0 0-16,0 0 0 0,0 0 0 0,0 0 0 15,0 0 0-15,0 0 0 0,0 0 0 0,0 0 0 16,0 0 0-16,0 0 0 0,0 0 0 0,0 0 0 16,0 0 0-16,0 0 0 0,0 0 0 0,0 0 0 15,0 0 0-15,0 0 0 0,0 0 0 0,0 0 0 0,0 0 0 16,0 0 0-16,0 0 0 0,0 0 0 0,0 0 0 15,0 0 0-15,0 0 0 0,0 0 0 0,0 0 0 16,0 0 0-16,0 0 0 0,0 0 0 0,0 0 0 16,0 0 0-16,0 0 0 0,0 0 0 0,0 0 0 15,0 0 0-15,0 0 0 0,0 0 0 0,0 0 0 16,0 0 0-16,0 0 0 0,0 0 0 0,0 0 0 16,0 0 0-16,0 0 0 0,0 0 0 0,0 0 0 15,0 0 0-15,0 0 0 0,0 0 0 0,0 0 0 16,0 0 0-16,0 0 0 0,0 0 0 0,0 0 0 15,0 0 0-15,0 0-1 0,0 0 1 0,0 0 0 16,0 0 0-16,0 0-1 0,0 0 1 0,5 2 0 0,-5-2 0 16,0 0-1-16,0 0 1 0,0 0 0 0,0 0 0 15,0 0-1-15,0 0 1 0,0 0-1 0,0 0 1 16,0 0-1-16,0 0 1 0,0 0-1 0,0 0 1 16,0 0-2-16,0 0 2 0,0 0-1 0,0 0 1 15,0 0-7-15,0 0 7 0,0 0-6 0,-1-11 6 16,1 4-1254-16</inkml:trace>
  <inkml:trace contextRef="#ctx0" brushRef="#br0" timeOffset="82821.23">9340 9606 214 0,'0'0'0'0,"0"0"0"16,0 0 0-16,0 0 0 0,0 0 0 0,0 0 0 16,0 0 0-16,0 0 0 0,0 0 0 0,0 0 0 0,0 0 0 15,0 0-1-15,0 0 1 0,0 0 0 0,0 0 0 16,0 0 1-16,0 0-1 0,0 0 1 0,0 0-1 16,0 0 0-16,0 0 0 0,0 0 1 0,0 0-1 15,0 0 3-15,0 0-3 0,0 0 4 0,0 0-4 16,0 0 10-16,0 0-10 0,0 0 10 0,0 0-10 15,0 0 19-15,0 0-19 0,0 0 19 0,0 0-19 16,0 0 30-16,0 0-30 0,0 0 31 0,0 0-31 0,0 0 38 16,0 0-38-16,0 0 39 0,0 0-39 0,0 0 47 15,0 0-47-15,0 0 48 0,30 19-48 0,-30-19 51 16,0 0-51-16,19 6 52 0,-1-5-52 0,-18-1 41 0,0 0-41 16,26 4 41-16,3-1-41 0,-29-3 47 0,0 0-47 15,28 5 47-15,2 1-47 0,-30-6 40 0,0 0-40 16,35 7 41-16,7 3-41 0,-42-10 34 0,0 0-34 15,48 7 34-15,7 1-34 0,-55-8 33 0,0 0-33 0,56 9 33 16,-3-5-33-16,-53-4 32 0,0 0-32 0,49 3 32 16,1 2-32-16,-50-5 31 0,0 0-31 0,46 4 32 15,-1 4-32-15,-45-8 32 0,0 0-32 0,45 4 32 16,-5-2-32-16,-40-2 29 0,0 0-29 0,41 0 29 16,1 0-29-16,-42 0 30 0,0 0-30 0,39 1 30 15,-4 4-30-15,-35-5 30 0,0 0-30 0,34 0 31 16,-3-5-31-16,-31 5 28 0,0 0-28 0,32-1 29 15,0 2-29-15,-32-1 32 0,0 0-32 0,35 5 33 16,0-5-33-16,-35 0 32 0,0 0-32 0,36-3 33 16,1 3-33-16,-37 0 29 0,0 0-29 0,35 3 30 0,11-1-30 15,-46-2 22-15,0 0-22 0,46-2 23 0,-2-1-23 16,-44 3 18-16,0 0-18 0,37-2 18 0,3 4-18 16,-40-2 14-16,0 0-14 0,41 3 15 0,0 1-15 15,-41-4 11-15,0 0-11 0,42 2 11 0,2-6-11 16,-44 4 10-16,0 0-10 0,44-2 10 0,-3-1-10 15,-41 3 7-15,0 0-7 0,40-2 8 0,1 2-8 0,-41 0 8 16,0 0-8-16,40 0 9 0,-3-1-9 0,-37 1 8 16,0 0-8-16,38-4 9 0,-3 2-9 0,-35 2 10 15,0 0-10-15,32 0 10 0,3-3-10 0,-35 3 10 16,0 0-10-16,32-2 10 0,-1 0-10 0,-31 2 10 0,0 0-10 16,29 2 10-16,1 3-10 0,-30-5 9 0,0 0-9 15,31 2 10-15,-2-4-10 0,-29 2 9 0,0 0-9 16,26-3 9-16,0 3-9 0,-26 0 8 0,0 0-8 15,23 3 9-15,0-3-9 0,-23 0 7 0,0 0-7 0,23 0 7 16,4-7-7-16,-27 7 8 0,0 0-8 0,24-3 9 16,1 3-9-16,-25 0 8 0,0 0-8 0,23 2 9 15,-9-1-9-15,-14-1 7 0,0 0-7 0,18 0 7 16,-1-1-7-16,-17 1 7 0,0 0-7 0,23-2 7 16,0 2-7-16,-23 0 7 0,0 0-7 0,27 2 7 15,-4-1-7-15,-23-1 6 0,0 0-6 0,23 0 6 16,3-3-6-16,-26 3 6 0,0 0-6 0,26-2 6 15,6-3-6-15,-32 5 7 0,0 0-7 0,28 0 8 16,-5 5-8-16,-23-5 8 0,0 0-8 0,22 2 8 16,0-2-8-16,-22 0 7 0,0 0-7 0,23-2 7 0,4 2-7 15,-27 0 7-15,0 0-7 0,23 0 7 0,0 0-7 16,-23 0 7-16,0 0-7 0,17 0 7 0,6 0-7 16,-23 0 7-16,0 0-7 0,23 0 7 0,4 0-7 15,-27 0 7-15,0 0-7 0,31 0 8 0,-2 0-8 16,-29 0 6-16,0 0-6 0,35 0 6 0,-3-3-6 15,-32 3 6-15,0 0-6 0,28-4 7 0,4 3-7 16,-32 1 5-16,0 0-5 0,33-2 6 0,6-3-6 0,-39 5 5 16,0 0-5-16,39-6 6 0,-4 5-6 15,-35 1 6-15,0 0-6 0,37 0 6 0,-5 0-6 0,-32 0 5 16,0 0-5-16,33 0 5 0,3-2-5 0,-36 2 4 16,0 0-4-16,38-3 5 0,-1-1-5 0,-37 4 4 0,0 0-4 15,38-2 5-15,0 1-5 0,-38 1 4 0,0 0-4 16,39-2 4-16,2 2-4 0,-41 0 3 0,0 0-3 15,39 0 4-15,-4 0-4 0,-35 0 3 0,0 0-3 0,37 2 3 16,5-1-3-16,-42-1 2 0,0 0-2 0,44 2 3 16,-3-4-3-16,-41 2 2 0,0 0-2 0,40-3 2 15,10-2-2-15,-50 5 2 0,0 0-2 0,46-5 2 16,-2 3-2-16,-44 2 2 0,0 0-2 0,42 0 2 16,-1 5-2-16,-41-5 1 0,0 0-1 0,40 3 2 15,3-4-2-15,-43 1 1 0,0 0-1 0,45-4 2 16,1 1-2-16,-46 3 0 0,0 0 0 0,46 0 1 15,4 0-1-15,-50 0 0 0,0 0 0 0,49 0 1 16,0-4-1-16,-49 4 1 0,0 0-1 0,50-3 1 16,-10 1-1-16,-40 2 1 0,0 0-1 0,41 0 1 0,-1 4-1 15,-40-4 1-15,0 0-1 0,36 1 1 16,-3-2-1-16,-33 1 1 0,0 0-1 0,35-2 1 0,1 0-1 16,-36 2 1-16,0 0-1 0,37 0 1 15,3 4-1-15,-40-4 0 0,0 0 0 0,37 1 1 0,-8-1-1 16,-29 0 0-16,0 0 0 0,30 0 1 0,-2 4-1 15,-28-4 0-15,0 0 0 0,30 0 1 0,2-5-1 16,-32 5 1-16,0 0-1 0,31-2 1 0,6 4-1 16,-37-2 1-16,0 0-1 0,36 1 2 0,-8 3-2 0,-28-4 1 15,0 0-1-15,30 0 2 0,5-5-2 0,-35 5 3 16,0 0-3-16,37-4 3 0,-2 2-3 0,-35 2 4 16,0 0-4-16,29-1 4 0,-6 2-4 0,-23-1 5 0,0 0-5 15,21 2 5-15,0-4-5 0,-21 2 5 0,0 0-5 16,19-1 6-16,-5 1-6 0,-14 0 5 0,0 0-5 15,11-4 5-15,-2 4-5 0,-9 0 6 0,0 0-6 0,7 0 7 16,-7 0-7-16,0 0 7 0,0 0-7 16,0 0 7-16,10 0-7 0,-10 0 6 0,0 0-6 0,0 0 6 15,6 0-6-15,-6 0 5 0,0 0-5 0,0 0 5 16,0 0-5-16,0 0 5 0,0 0-5 0,7 0 6 16,-7 0-6-16,0 0 5 0,0 0-5 0,0 0 6 15,0 0-6-15,0 0 6 0,0 0-6 0,0 0 6 16,0 0-6-16,0 0 5 0,0 0-5 0,0 0 5 15,0 0-5-15,0 0 4 0,0 0-4 0,7 0 5 16,-7 0-5-16,0 0 4 0,0 0-4 0,0 0 4 16,0 0-4-16,0 0 3 0,0 0-3 0,0 0 3 15,0 0-3-15,0 0 2 0,0 0-2 0,0 0 3 0,0 0-3 16,0 0 3-16,0 0-3 0,0 0 3 0,0 0-3 16,0 0 3-16,0 0-3 0,0 0 3 0,0 0-3 15,0 0 2-15,0 0-2 0,0 0 3 0,0 0-3 16,0 0 2-16,0 0-2 0,0 0 2 0,0 0-2 15,0 0 2-15,0 0-2 0,0 0 2 0,0 0-2 16,0 0 2-16,0 0-2 0,0 0 2 0,0 0-2 16,0 0 1-16,0 0-1 0,0 0 2 0,0 0-2 0,0 0 1 15,0 0-1-15,0 0 1 0,7 0-1 0,-7 0 1 16,0 0-1-16,0 0 1 0,0 0-1 0,0 0 0 16,0 0 0-16,0 0 1 0,0 0-1 0,0 0 0 15,0 0 0-15,0 0 0 0,0 0 0 0,0 0 0 0,0 0 0 16,0 0 0-16,0 0 0 0,0 0 0 0,0 0 0 15,0 0 0-15,0 0 0 0,0 0 0 0,0 0 0 16,0 0 0-16,0 0 0 0,0 0 0 0,0 0 0 16,0 0 0-16,0 0 0 0,0 0 0 0,0 0 0 0,0 0 0 15,0 0 0-15,0 0 0 0,0 0 0 0,0 0 0 16,0 0 0-16,0 0 0 0,0 0 0 0,0 0 0 16,0 0 0-16,0 0 0 0,0 0 0 0,0 0 0 15,0 0 0-15,0 0 0 0,0 0 0 0,0 0 0 16,0 0 0-16,0 0 0 0,0 0 0 0,0 0 0 15,0 0 0-15,0 0 0 0,0 0 0 0,0 0 0 16,0 0 0-16,0 0 0 0,0 0 0 0,0 0 0 16,0 0 0-16,0 0 0 0,0 0 0 0,0 0 0 15,0 0 0-15,0 0 0 0,0 0 0 0,0 0 0 16,0 0 0-16,0 0 0 0,0 0 0 0,0 0 0 16,0 0 0-16,0 0-1 0,0 0 1 0,-27-21-1 0,-34-20 1 15,-1 1-1823-15</inkml:trace>
  <inkml:trace contextRef="#ctx0" brushRef="#br0" timeOffset="84636.86">3380 10539 393 0,'0'0'0'0,"0"0"0"16,0 0 0-16,0 0 15 0,0 0-15 0,0 0 16 16,0 0-16-16,0 0 49 0,0 0-49 0,0 0 49 15,0 0-49-15,0 0 75 0,0 0-75 0,0 0 75 16,30 9-75-16,-30-9 65 0,0 0-65 0,23-7 66 16,-1 0-66-16,-22 7 34 0,0 0-34 0,32-7 34 15,3-5-34-15,-35 12 32 0,0 0-32 0,41-16 33 0,5 2-33 16,-46 14 39-16,0 0-39 0,55-12 40 0,3 2-40 15,-58 10 39-15,0 0-39 0,63-9 40 0,1 4-40 16,-64 5 34-16,0 0-34 0,69-5 34 0,6 3-34 16,-75 2 33-16,0 0-33 0,82-5 34 0,-1 0-34 15,-81 5 25-15,0 0-25 0,84-9 25 0,8-1-25 16,-92 10 23-16,0 0-23 0,90-11 24 0,0 3-24 16,-90 8 21-16,0 0-21 0,90-11 21 0,-4 6-21 0,-86 5 24 15,0 0-24-15,90-7 24 0,-8 0-24 0,-82 7 29 16,0 0-29-16,77-7 29 0,4 0-29 0,-81 7 30 0,0 0-30 15,81-10 31-15,1-5-31 0,-82 15 29 0,0 0-29 16,75-14 29-16,-11 5-29 0,-64 9 30 0,0 0-30 16,55-9 30-16,-6 1-30 0,-49 8 28 0,0 0-28 15,37-7 28-15,-2 2-28 0,-35 5 21 0,0 0-21 0,23-9 22 16,-5 5-22-16,-18 4 15 0,0 0-15 0,9-3 16 16,-9 3-16-16,0 0 14 0,0 0-14 0,10 3 15 15,-10-3-15-15,0 0 14 0,0 0-14 0,0 0 15 16,0 0-15-16,0 0 13 0,0 0-13 0,0 0 13 15,0 0-13-15,0 0 12 0,0 0-12 0,0 0 12 16,0 0-12-16,0 0 9 0,0 0-9 0,-10 0 9 16,-17 0-9-16,27 0 8 0,0 0-8 0,-44 2 9 15,-2 2-9-15,46-4 7 0,0 0-7 0,-54 7 7 16,-10-2-7-16,64-5 5 0,0 0-5 0,-67 8 6 16,-2 3-6-16,69-11 3 0,0 0-3 0,-67 7 4 0,0 1-4 15,67-8 3-15,0 0-3 0,-63 9 4 0,3-5-4 16,60-4 3-16,0 0-3 0,-64 5 3 0,-6 2-3 15,70-7 3-15,0 0-3 0,-67 8 3 0,1 4-3 16,66-12 2-16,0 0-2 0,-58 9 3 0,12 0-3 16,46-9 1-16,0 0-1 0,-40 7 2 0,-4-2-2 15,44-5 0-15,0 0 0 0,-41 8 1 0,4 3-1 16,37-11 0-16,0 0 0 0,-23 9 1 0,7-6-1 16,16-3 0-16,0 0 0 0,-10 2 0 0,-3-1 0 15,13-1 0-15,0 0 0 0,-9 4 0 0,9-4 0 0,0 0 0 16,0 0 0-16,-8 0 0 0,8 0 0 0,0 0 0 0,0 0 0 15,0 0 0-15,-9 0 0 0,9 0 0 0,0 0 0 16,0 0 0-16,-5 5 0 0,5-5 0 0,0 0 0 16,0 0 0-16,0 0 0 0,0 0 0 0,0 0 0 15,8 2 0-15,15-2 0 0,-23 0 0 0,0 0 0 0,30 0 0 16,11-2 0-16,-41 2-1 0,0 0 1 16,42-9 0-16,4-1 0 0,-46 10-1 0,0 0 1 0,49-10-1 15,10-1 1-15,-59 11-1 0,0 0 1 0,67-12-1 16,5 0 1-16,-72 12-1 0,0 0 1 0,76-16 0 15,1 1 0-15,-77 15 0 0,0 0 0 0,78-14 0 16,3 2 0-16,-81 12 0 0,0 0 0 0,85-12 0 16,-8-4 0-16,-77 16 0 0,0 0 0 0,73-12 0 15,-11 3 0-15,-62 9 0 0,0 0 0 0,54-8 0 16,-8-3 0-16,-46 11-1 0,0 0 1 0,37-10 0 16,-7 3 0-16,-30 7-1 0,0 0 1 0,18 0 0 15,-4-3 0-15,-14 3-1 0,0 0 1 0,9 0 0 0,-9 0 0 16,0 0-1-16,0 0 1 0,0 0 0 0,0 0 0 15,0 0 0-15,0 0 0 0,0 0 0 0,0 0 0 16,0 0 0-16,0 0 0 0,0 0 0 0,0 0 0 16,0 0 0-16,0 0 0 0,0 0 0 0,0 0 0 15,0 0 0-15,0 0 0 0,-9 0 0 0,4 3 0 16,5-3 0-16,0 0 0 0,-13 2 1 0,-1 1-1 16,14-3 0-16,0 0 0 0,-18 7 1 0,-3-2-1 0,21-5 0 15,0 0 0-15,-19 7 0 0,5-1 0 0,14-6 0 16,0 0 0-16,-13 3 0 0,-1 0 0 15,14-3 0-15,0 0 0 0,-8 4 0 0,-1-2 0 0,9-2 0 16,0 0 0-16,0 0 0 0,-11 3 0 0,11-3 0 16,0 0 0-16,-9 4 1 0,9-4-1 0,0 0 0 0,0 0 0 15,-9 1 0-15,9-1 0 0,0 0 0 0,0 0 0 16,-8 4 0-16,8-4 0 0,0 0 0 0,0 0 0 16,-9 2 0-16,9-2 0 0,0 0 0 0,0 0 0 0,-5 0 0 15,5 0 0-15,0 0 0 0,0 0 0 0,0 0 0 16,-9 5 0-16,9-5-1 0,0 0 1 15,0 0 0-15,1 7 0 0,-1-7-2 0,0 0 2 0,4 12-2 16,1 10 2-16,-5-22-4 0,0 0 4 0,6 21-4 16,-3-9 4-16,-3 0-1416 0</inkml:trace>
  <inkml:trace contextRef="#ctx0" brushRef="#br0" timeOffset="85971.74">26206 16061 886 0,'0'0'0'0,"0"0"0"0,9-27 0 0,-9 27 18 16,0 0-18-16,5-21 19 0,1 2-19 0,-6 19 58 16,0 0-58-16,5-16 58 0,0 4-58 0,-5 12 75 0,0 0-75 15,5-10 76-15,-1 1-76 0,-4 9 64 0,0 0-64 16,0 0 64-16,0-9-64 0,0 9 42 0,0 0-42 16,0 0 42-16,0 0-42 0,0 0 35 0,0 0-35 15,0 0 35-15,0 0-35 0,0 0 30 0,0 0-30 0,0 0 30 16,0 0-30-16,0 0 27 0,0 0-27 0,0 0 27 15,0 0-27-15,0 0 25 0,0 0-25 0,0 0 26 16,0 0-26-16,0 0 25 0,0 0-25 0,0 0 25 16,-11 11-25-16,11-11 24 0,0 0-24 0,-21 22 25 15,-16 18-25-15,37-40 24 0,0 0-24 0,-42 50 24 16,-6 7-24-16,48-57 27 0,0 0-27 0,-49 59 27 16,-9 4-27-16,58-63 26 0,0 0-26 0,-60 62 26 15,3-5-26-15,57-57 28 0,0 0-28 0,-49 55 28 16,10-3-28-16,39-52 38 0,0 0-38 0,-35 49 38 15,1 1-38-15,34-50 43 0,0 0-43 0,-28 45 43 0,9-12-43 16,19-33 39-16,0 0-39 0,-16 27 40 0,3-1-40 16,13-26 34-16,0 0-34 0,-10 21 34 0,3-9-34 15,7-12 30-15,0 0-30 0,-2 11 30 0,2-11-30 16,0 0 22-16,0 0-22 0,3 8 23 0,-3-8-23 16,0 0 13-16,0 0-13 0,0 0 14 0,13-3-14 15,-13 3 2-15,0 0-2 0,24-16 2 0,24-11-2 16,-48 27-2-16,0 0 2 0,62-44-1 0,8-14 1 15,3-1-1731-15</inkml:trace>
  <inkml:trace contextRef="#ctx0" brushRef="#br0" timeOffset="86686.2">26573 16047 1222 0,'0'0'0'15,"0"0"0"-15,0 0 0 0,0 0 17 0,0 0-17 16,0 0 18-16,-7 7-18 0,7-7 38 0,0 0-38 0,0 0 39 15,0 0-39-15,0 0 40 0,0 0-40 0,-2-7 40 16,2 7-40-16,0 0 26 0,0 0-26 0,-10 14 27 16,-3 12-27-16,13-26 24 0,0 0-24 0,-19 37 24 15,-6 8-24-15,25-45 21 0,0 0-21 0,-35 53 22 16,-15 11-22-16,50-64 22 0,0 0-22 0,-58 70 22 16,-5 0-22-16,63-70 24 0,0 0-24 0,-67 70 25 15,0 2-25-15,67-72 33 0,0 0-33 0,-62 70 33 16,11-12-33-16,51-58 42 0,0 0-42 0,-51 52 43 15,0-3-43-15,51-49 39 0,0 0-39 0,-48 45 40 0,2-2-40 16,46-43 37-16,0 0-37 0,-42 42 37 16,6-3-37-16,36-39 32 0,0 0-32 0,-35 33 32 15,10-5-32-15,25-28 29 0,0 0-29 0,-15 22 29 0,6-6-29 16,9-16 24-16,0 0-24 0,-6 10 24 0,6-10-24 16,0 0 19-16,0 0-19 0,-1 9 19 0,1-9-19 15,0 0 16-15,0 0-16 0,0 0 16 0,0 0-16 16,0 0 11-16,0 0-11 0,0 0 12 0,-7 2-12 15,7-2 7-15,0 0-7 0,-14-24 7 0,-13-32-7 0,27 56 4 16,0 0-4-16,-33-64 5 0,-6 0-5 0,39 64 2 16,0 0-2-16,-41-64 3 0,-5-2-3 0,46 66 0 15,0 0 0-15,-46-67 1 0,2-4-1 0,44 71 0 0,0 0 0 16,-38-64 0-16,8 15 0 0,30 49 0 0,0 0 0 16,-22-32 0-16,12 13 0 0,10 19 0 0,0 0 0 15,-4-11 0-15,3 4 0 0,1 7 0 0,0 0 0 16,0 0 0-16,0 0 0 0,0 0 1 0,0 0-1 0,0 0 1 15,0 0-1-15,0 0 2 0,0 0-2 0,10 23 3 16,15 37-3-16,-25-60 4 0,0 0-4 0,30 75 5 16,2-3-5-16,-32-72 7 0,0 0-7 0,35 70 7 15,5-8-7-15,-40-62 5 0,0 0-5 0,41 62 6 16,-2-3-6-16,-39-59 2 0,0 0-2 0,32 50 3 16,-4-12-3-16,-28-38 1 0,0 0-1 0,31 33 2 15,7-2-2-15,-38-31 3 0,0 0-3 0,45 26 3 16,10-7-3-16,-55-19 3 0,0 0-3 0,62 12 4 15,7-6-4-15,-69-6 4 0,0 0-4 0,65 1 5 16,-9-4-5-16,-56 3 3 0,0 0-3 0,51-7 4 0,2-5-4 16,-53 12 1-16,0 0-1 0,55-21 2 0,3-12-2 15,-58 33 0-15,0 0 0 0,58-43 1 0,-1-9-1 16,-57 52 0-16,0 0 0 0,48-66 0 0,-20-12 0 16,0 1-1687-16</inkml:trace>
  <inkml:trace contextRef="#ctx0" brushRef="#br0" timeOffset="87801.18">26053 15945 830 0,'0'0'0'16,"-9"-5"0"-16,-19-10 0 0,28 15-6 0,0 0 6 0,-44-25-5 16,-15-4 5-16,59 29-14 0,0 0 14 0,-51-24-14 15,18 3 14-15,33 21-1 0,0 0 1 0,-23-14 0 16,9 4 0-16,14 10 2 0,0 0-2 0,-11-7 3 16,4 5-3-16,7 2 24 0,0 0-24 0,0 0 24 15,0 0-24-15,0 0 67 0,0 0-67 0,0 0 68 16,0 0-68-16,0 0 75 0,0 0-75 0,12-3 76 15,9 3-76-15,-21 0 64 0,0 0-64 0,34 1 64 16,5 3-64-16,-39-4 52 0,0 0-52 0,44 5 53 16,7 2-53-16,-51-7 40 0,0 0-40 0,58 10 40 15,2 4-40-15,-60-14 42 0,0 0-42 0,67 16 42 0,7 1-42 16,-74-17 37-16,0 0-37 0,73 17 38 0,-13 1-38 16,-60-18 32-16,0 0-32 0,49 15 33 0,-15-3-33 15,-34-12 32-15,0 0-32 0,31 14 32 0,8 5-32 16,-39-19 28-16,0 0-28 0,34 18 29 0,-15-8-29 15,-19-10 24-15,0 0-24 0,16 10 25 0,0 8-25 0,-16-18 19 16,0 0-19-16,19 31 20 0,-1 19-20 0,-18-50 13 16,0 0-13-16,12 57 14 0,-10-2-14 0,-2-55 12 15,0 0-12-15,-5 54 12 0,-4 3-12 0,9-57 9 0,0 0-9 16,-14 57 9-16,1-5-9 0,13-52 7 16,0 0-7-16,-10 43 7 0,1-13-7 0,9-30 5 0,0 0-5 15,-7 28 6-15,3 1-6 0,4-29 4 0,0 0-4 16,-5 26 5-16,0-10-5 0,5-16 2 0,0 0-2 15,-2 10 3-15,2-10-3 0,0 0 2 0,0 0-2 16,0 9 2-16,0-9-2 0,0 0 2 0,0 0-2 0,0 0 2 16,0 0-2-16,0 0 1 0,0 0-1 0,0 0 2 15,-9-23-2-15,9 23 1 0,0 0-1 0,-2-28 2 16,1-10-2-16,1 38 1 0,0 0-1 0,-4-41 2 16,-3-4-2-16,7 45 1 0,0 0-1 0,-11-49 2 15,1 3-2-15,10 46 1 0,0 0-1 0,-16-44 2 16,-2 5-2-16,18 39 1 0,0 0-1 0,-21-42 2 15,-7-8-2-15,28 50 1 0,0 0-1 0,-44-52 2 16,-18 2-2-16,62 50 1 0,0 0-1 0,-69-45 2 0,-3 8-2 16,72 37 1-16,0 0-1 0,-72-31 1 0,3 5-1 15,69 26 1-15,0 0-1 0,-72-21 1 0,-4 8-1 16,76 13 1-16,0 0-1 0,-69-11 1 0,21 3-1 16,48 8 0-16,0 0 0 0,-35-7 1 0,16 2-1 15,19 5 1-15,0 0-1 0,-14-2 1 0,7 2-1 16,7 0 2-16,0 0-2 0,0 0 2 0,0 0-2 15,0 0 2-15,0 0-2 0,0 0 3 0,0 0-3 16,0 0 3-16,0 0-3 0,7 0 4 0,17 5-4 16,-24-5 3-16,0 0-3 0,37 9 4 0,6 3-4 0,-43-12 5 15,0 0-5-15,51 14 5 0,7 1-5 0,-58-15 8 16,0 0-8-16,60 14 9 0,-5-5-9 0,-55-9 12 16,0 0-12-16,47 8 12 0,-4-1-12 0,-43-7 12 0,0 0-12 15,38 5 13-15,-1 1-13 0,-37-6 11 0,0 0-11 16,34 7 12-16,-4-2-12 0,-30-5 11 0,0 0-11 15,26 5 11-15,-4 0-11 0,-22-5 10 0,0 0-10 16,17 5 10-16,-4 2-10 0,-13-7 9 0,0 0-9 0,12 9 10 16,4 3-10-16,-16-12 9 0,0 0-9 0,17 21 9 15,3 13-9-15,-20-34 6 0,0 0-6 0,17 38 6 16,-6-6-6-16,-11-32 3 0,0 0-3 0,9 29 3 16,-2 2-3-16,-7-31 1 0,0 0-1 0,7 30 2 15,-2-10-2-15,-5-20 0 0,0 0 0 0,4 19 1 16,-1-1-1-16,-3-18 0 0,0 0 0 0,4 15 0 15,-1-1 0-15,-3-14 0 0,0 0 0 0,2 10 0 16,-2 1 0-16,0-11-1 0,0 0 1 0,2 9 0 16,1-3 0-16,-3-6-1 0,0 0 1 0,0 0-1 15,0 0 1-15,0 0-7 0,0 0 7 0,0 0-6 0,-21-17 6 16,0 0-1614-16</inkml:trace>
  <inkml:trace contextRef="#ctx0" brushRef="#br0" timeOffset="88235">26114 16160 919 0,'0'0'0'16,"0"0"0"-16,0-7 0 0,0 7 0 0,0 0 0 15,0 0 0-15,0-7 0 0,0 7-1 0,0 0 1 16,0 0-1-16,0 0 1 0,0 0 0 0,0 0 0 0,0 0 0 16,0 0 0-16,0 0 0 0,0 0 0 0,0 0 0 15,-8 5 0-15,8-5 1 0,0 0-1 0,-7 9 2 16,-15 12-2-16,22-21 7 0,0 0-7 0,-33 31 7 16,-13 9-7-16,46-40 16 0,0 0-16 0,-51 46 16 15,-2 3-16-15,53-49 33 0,0 0-33 0,-53 47 33 16,2-4-33-16,51-43 44 0,0 0-44 0,-50 41 45 15,5-3-45-15,45-38 55 0,0 0-55 0,-45 39 56 16,7-3-56-16,38-36 56 0,0 0-56 0,-34 29 57 16,8-8-57-16,26-21 46 0,0 0-46 0,-18 17 46 15,9-3-46-15,9-14 34 0,0 0-34 0,-7 12 35 16,2 0-35-16,5-12 27 0,0 0-27 0,-4 11 27 0,4-11-27 16,0 0 18-16,0 0-18 0,-3 8 18 0,3-8-18 15,0 0 9-15,0 0-9 0,14 4 10 0,18-11-10 16,-32 7 0-16,0 0 0 0,42-22 1 0,7-18-1 15,1 0-1152-15</inkml:trace>
  <inkml:trace contextRef="#ctx0" brushRef="#br0" timeOffset="88464.88">26488 16269 1155 0,'0'0'0'15,"0"0"0"-15,0 0 0 0,0 0-3 16,0 0 3-16,0 7-2 0,0-7 2 0,0 0-6 0,0 0 6 16,-7 14-6-16,-12 7 6 0,19-21-6 0,0 0 6 15,-25 24-5-15,-5 2 5 0,30-26-1 0,0 0 1 0,-32 26-1 16,-5 1 1-16,37-27 0 0,0 0 0 0,-35 32 0 16,-5 0 0-16,40-32 1 0,0 0-1 0,-45 32 2 15,3 0-2-15,42-32-1 0,0 0 1 0,-39 21 0 16,1-19 0-16,-1 0-786 0</inkml:trace>
  <inkml:trace contextRef="#ctx0" brushRef="#br0" timeOffset="89246.65">25832 16324 763 0,'0'0'0'0,"0"0"0"0,0 0 0 15,0 0-1-15,0 0 1 0,0 0 0 0,0 0 0 0,0 0-1 16,0 0 1-16,0 0-1 0,0 0 1 0,0 0 3 16,0 0-3-16,0 0 4 0,0 0-4 0,0 0 12 15,0 0-12-15,0 0 12 0,0 0-12 0,0 0 27 0,0 0-27 16,0 0 28-16,0 0-28 0,0 0 43 0,0 0-43 15,0 0 43-15,0 0-43 0,0 0 51 0,0 0-51 16,0 0 51-16,0 0-51 0,0 0 54 0,0 0-54 16,0 0 54-16,0 0-54 0,0 0 51 0,0 0-51 0,0 0 52 15,0 0-52-15,0 0 54 0,0 0-54 0,0 0 54 16,0 0-54-16,0 0 51 0,0 0-51 0,0 0 51 16,0 0-51-16,0 0 46 0,0 0-46 0,0 0 46 15,0 0-46-15,0 0 37 0,0 0-37 0,0 0 38 16,0 0-38-16,0 0 32 0,0 0-32 0,0 0 32 15,11 19-32-15,-11-19 23 0,0 0-23 0,17-10 24 16,8-32-24-16,0 1-1240 0</inkml:trace>
  <inkml:trace contextRef="#ctx0" brushRef="#br0" timeOffset="95884.89">23744 8668 471 0,'0'0'0'16,"0"0"0"-16,0 0 0 0,0 0 7 0,0 0-7 15,0 0 7-15,0 0-7 0,0 0 17 0,0 0-17 0,0 0 18 16,5-19-18-16,-5 19 27 0,0 0-27 0,-2-8 28 15,2-3-28-15,0 11 28 0,0 0-28 0,0-12 29 16,-3-2-29-16,3 14 20 0,0 0-20 0,-6-12 20 16,-2-3-20-16,8 15 16 0,0 0-16 0,-13-21 17 15,-6 2-17-15,19 19 15 0,0 0-15 0,-20-17 16 16,1-4-16-16,19 21 13 0,0 0-13 0,-21-19 14 16,-6-9-14-16,27 28 12 0,0 0-12 0,-31-26 12 0,-5 4-12 15,36 22 16-15,0 0-16 0,-38-25 16 0,-5 5-16 16,43 20 14-16,0 0-14 0,-46-21 15 0,-1 2-15 15,47 19 13-15,0 0-13 0,-57-16 14 0,-6 8-14 16,63 8 13-16,0 0-13 0,-67-4 14 0,0 2-14 16,67 2 9-16,0 0-9 0,-67 4 9 0,3 8-9 15,64-12 10-15,0 0-10 0,-63 17 10 0,-3 2-10 0,66-19 3 16,0 0-3-16,-68 23 4 0,-1-1-4 0,69-22 2 16,0 0-2-16,-67 25 3 0,0-5-3 0,67-20 1 15,0 0-1-15,-71 28 2 0,1-4-2 0,70-24 1 0,0 0-1 16,-73 28 2-16,5 5-2 0,68-33 1 0,0 0-1 15,-69 36 1-15,9 6-1 0,60-42 1 0,0 0-1 16,-57 46 1-16,6 3-1 0,51-49 1 0,0 0-1 16,-49 50 2-16,5-3-2 0,44-47 2 0,0 0-2 0,-46 45 2 15,2-5-2-15,44-40 2 0,0 0-2 0,-41 41 2 16,9-1-2-16,32-40 2 0,0 0-2 0,-31 45 2 16,1 0-2-16,30-45 2 0,0 0-2 0,-28 52 2 15,-1 0-2-15,29-52 3 0,0 0-3 0,-26 53 3 16,-2 4-3-16,28-57 6 0,0 0-6 0,-22 56 6 15,3-3-6-15,19-53 12 0,0 0-12 0,-12 59 12 16,-1 7-12-16,13-66 16 0,0 0-16 0,-5 71 16 16,3-3-16-16,2-68 17 0,0 0-17 0,2 67 17 15,3 1-17-15,-5-68 17 0,0 0-17 0,9 69 18 16,5-2-18-16,-14-67 19 0,0 0-19 0,21 66 20 16,2-4-20-16,-23-62 18 0,0 0-18 0,30 61 19 0,9-6-19 15,-39-55 18-15,0 0-18 0,46 52 18 0,3-12-18 16,-49-40 17-16,0 0-17 0,57 41 17 0,6 3-17 15,-63-44 16-15,0 0-16 0,66 40 17 0,1-8-17 16,-67-32 18-16,0 0-18 0,70 28 19 0,4-4-19 16,-74-24 22-16,0 0-22 0,80 23 23 0,1-1-23 15,-81-22 23-15,0 0-23 0,86 21 24 0,-1-9-24 0,-85-12 24 16,0 0-24-16,92 4 24 0,10-8-24 16,-102 4 19-16,0 0-19 0,102-7 20 0,-6-1-20 0,-96 8 20 15,0 0-20-15,98-12 21 0,8-4-21 0,-106 16 17 16,0 0-17-16,102-17 17 0,-5-8-17 0,-97 25 16 0,0 0-16 15,94-24 17-15,1-10-17 0,-95 34 16 0,0 0-16 16,92-32 16-16,-9 3-16 0,-83 29 14 0,0 0-14 16,79-29 14-16,-5-4-14 0,-74 33 12 0,0 0-12 15,69-37 13-15,-7-8-13 0,-62 45 13 0,0 0-13 0,62-50 13 16,-3-7-13-16,-59 57 11 0,0 0-11 0,53-64 12 16,-10-5-12-16,-43 69 11 0,0 0-11 0,33-69 11 15,-3 3-11-15,-30 66 10 0,0 0-10 0,25-69 10 16,-6-4-10-16,-19 73 11 0,0 0-11 0,16-74 11 15,-2-8-11-15,-14 82 10 0,0 0-10 0,11-78 11 16,-1 7-11-16,-10 71 8 0,0 0-8 0,11-72 9 16,-6-1-9-16,-5 73 8 0,0 0-8 0,2-73 9 15,-4 2-9-15,2 71 8 0,0 0-8 0,-3-67 8 16,-2 6-8-16,5 61 6 0,0 0-6 0,-9-55 7 16,-2 5-7-16,11 50 5 0,0 0-5 0,-12-49 6 0,-4 3-6 15,16 46 4-15,0 0-4 0,-18-45 5 0,-1 3-5 16,19 42 3-16,0 0-3 0,-23-40 4 0,-5 7-4 15,28 33 4-15,0 0-4 0,-30-27 4 0,-7 2-4 16,37 25 2-16,0 0-2 0,-37-20 2 0,3 4-2 16,34 16 1-16,0 0-1 0,-35-17 1 0,-2 3-1 15,37 14 0-15,0 0 0 0,-44-14 1 0,-6-1-1 16,50 15 0-16,0 0 0 0,-54-16 0 0,-3 4 0 0,57 12-1 16,0 0 1-16,-60-5 0 0,-5 1 0 0,65 4-2 15,0 0 2-15,-65-3-1 0,-2 6 1 0,67-3-3 16,0 0 3-16,-67 5-3 0,-2 6 3 0,69-11-4 0,0 0 4 15,-71 12-4-15,-5 2 4 0,76-14-6 0,0 0 6 16,-77 19-6-16,-1-4 6 0,78-15-7 0,0 0 7 16,-77 18-7-16,1-3 7 0,76-15-9 15,0 0 9-15,-76 16-8 0,-7-1 8 0,83-15-8 0,0 0 8 16,-78 18-7-16,6-1 7 0,72-17-7 0,0 0 7 0,-63 19-6 16,6 5 6-16,57-24-4 0,0 0 4 0,-53 28-4 15,0 0 4-15,53-28-4 0,0 0 4 0,-53 32-4 16,2 1 4-16,51-33-5 0,0 0 5 0,-49 37-4 15,3 3 4-15,46-40-4 0,0 0 4 0,-42 41-4 16,3 2 4-16,39-43-5 0,0 0 5 0,-35 42-4 16,6 1 4-16,29-43-3 0,0 0 3 0,-26 45-3 15,-1 4 3-15,27-49-2 0,0 0 2 0,-22 51-2 16,-5 1 2-16,27-52-2 0,0 0 2 0,-26 57-1 16,-3-6 1-16,29-51-2 0,0 0 2 0,-30 50-1 15,0-2 1-15,30-48-2 0,0 0 2 0,-26 57-1 0,8 1 1 16,18-58-2-16,0 0 2 0,-17 60-1 0,6 1 1 15,11-61-1-15,0 0 1 0,-3 55-1 0,3-5 1 16,0-50-1-16,0 0 1 0,3 49 0 0,9 3 0 16,-12-52 0-16,0 0 0 0,16 48 0 0,4 7 0 15,-20-55 0-15,0 0 0 0,26 58 0 0,6-1 0 16,-32-57 0-16,0 0 0 0,35 53 0 0,0-4 0 16,-35-49 0-16,0 0 0 0,38 43 1 0,-7-10-1 15,-31-33 0-15,0 0 0 0,37 33 1 0,7 3-1 16,-44-36 0-16,0 0 0 0,46 38 1 0,5-1-1 0,-51-37 0 15,0 0 0-15,57 34 1 0,-1-8-1 0,-56-26 0 0,0 0 0 16,60 23 1-16,6-4-1 0,-66-19 1 0,0 0-1 16,65 13 2-16,2-6-2 0,-67-7 1 0,0 0-1 15,72 0 1-15,16-5-1 0,-88 5 2 0,0 0-2 16,92-8 3-16,-11 1-3 0,-81 7 4 0,0 0-4 0,83-12 5 16,5-11-5-16,-88 23 6 0,0 0-6 0,89-26 7 15,2-3-7-15,-91 29 7 0,0 0-7 0,90-28 8 16,-14 2-8-16,-76 26 8 0,0 0-8 0,79-26 8 15,6-5-8-15,-85 31 8 0,0 0-8 0,79-38 8 16,-6-11-8-16,-73 49 6 0,0 0-6 0,63-55 7 16,-6-6-7-16,-57 61 5 0,0 0-5 0,53-64 6 15,-13 0-6-15,-40 64 4 0,0 0-4 0,35-58 5 16,-8 9-5-16,-27 49 4 0,0 0-4 0,16-47 4 16,-7 1-4-16,-9 46 3 0,0 0-3 0,-2-51 3 15,-7-2-3-15,9 53 3 0,0 0-3 0,-18-57 4 16,-8 0-4-16,26 57 2 0,0 0-2 0,-32-52 3 0,-8 3-3 15,40 49 0-15,0 0 0 0,-41-48 0 0,6-11 0 16,35 59-3-16,0 0 3 0,-32-66-3 0,4-15 3 16,0 5-1389-16</inkml:trace>
  <inkml:trace contextRef="#ctx0" brushRef="#br0" timeOffset="97318.93">27861 8521 281 0,'0'0'0'0,"0"0"0"0,0 0 0 16,0 0 2-16,0 0-2 0,0 0 2 0,-9 23-2 16,9-23 2-16,0 0-2 0,-5 8 2 0,5-8-2 15,0 0 1-15,0 0-1 0,-9 9 2 0,9-9-2 16,0 0 1-16,0 0-1 0,0 0 1 0,0 0-1 16,0 0 1-16,0 0-1 0,-13-3 1 0,-4-8-1 15,17 11 5-15,0 0-5 0,-30-15 6 0,-13-10-6 0,43 25 24 16,0 0-24-16,-49-24 24 0,-4-7-24 0,53 31 43 15,0 0-43-15,-58-28 43 0,-2-1-43 0,60 29 68 0,0 0-68 16,-60-33 68-16,0-2-68 0,60 35 64 0,0 0-64 16,-65-29 65-16,-15 3-65 0,80 26 57 0,0 0-57 15,-84-19 58-15,1 2-58 0,83 17 49 0,0 0-49 16,-85-11 49-16,0 6-49 0,85 5 41 0,0 0-41 0,-79 2 42 16,1 7-42-16,78-9 31 0,0 0-31 0,-72 13 32 15,5 8-32-15,67-21 25 0,0 0-25 0,-58 24 26 16,1 8-26-16,57-32 11 0,0 0-11 0,-54 41 12 15,-1 8-12-15,55-49 8 0,0 0-8 0,-55 51 8 16,2 7-8-16,53-58 7 0,0 0-7 0,-51 60 7 16,4 13-7-16,47-73 5 0,0 0-5 0,-41 74 6 15,8 1-6-15,33-75 6 0,0 0-6 0,-29 69 6 16,6-9-6-16,23-60 7 0,0 0-7 0,-17 61 8 16,1 0-8-16,16-61 9 0,0 0-9 0,-9 57 9 15,7-5-9-15,2-52 9 0,0 0-9 0,2 51 10 16,5-2-10-16,-7-49 12 0,0 0-12 0,13 47 13 15,2-4-13-15,-15-43 14 0,0 0-14 0,18 43 14 0,3-1-14 16,-21-42 23-16,0 0-23 0,23 45 23 0,2 1-23 16,-25-46 33-16,0 0-33 0,32 47 33 0,6 0-33 15,-38-47 34-15,0 0-34 0,43 45 34 0,-1 3-34 16,-42-48 31-16,0 0-31 0,44 42 32 0,4-2-32 16,-48-40 26-16,0 0-26 0,53 40 26 0,3-4-26 15,-56-36 22-15,0 0-22 0,58 40 23 0,2 1-23 0,-60-41 20 16,0 0-20-16,67 40 20 0,9-4-20 0,-76-36 28 15,0 0-28-15,78 37 28 0,-6-8-28 0,-72-29 29 0,0 0-29 16,74 28 30-16,7-9-30 0,-81-19 28 0,0 0-28 16,85 17 29-16,5-1-29 0,-90-16 25 15,0 0-25-15,90 7 25 0,-2 0-25 0,-88-7 22 0,0 0-22 16,94 3 22-16,8-6-22 0,-102 3 19 0,0 0-19 16,100-6 20-16,-3 1-20 0,-97 5 20 0,0 0-20 0,97-3 21 15,4-4-21-15,-101 7 19 0,0 0-19 0,101-11 19 16,-11-6-19-16,-90 17 18 0,0 0-18 0,89-17 19 15,0-4-19-15,-89 21 15 0,0 0-15 0,83-22 16 16,-1-3-16-16,-82 25 13 0,0 0-13 0,76-29 14 16,-14-9-14-16,-62 38 10 0,0 0-10 0,53-40 10 15,-5 4-10-15,-48 36 9 0,0 0-9 0,42-33 10 16,-3-4-10-16,-39 37 7 0,0 0-7 0,33-41 7 16,-8-4-7-16,-25 45 7 0,0 0-7 0,18-47 7 15,-8 4-7-15,-10 43 6 0,0 0-6 0,4-43 6 16,-10-6-6-16,6 49 6 0,0 0-6 0,-14-50 6 15,-10-2-6-15,24 52 6 0,0 0-6 0,-30-55 6 0,-4 5-6 16,34 50 6-16,0 0-6 0,-35-49 7 0,1-3-7 16,34 52 8-16,0 0-8 0,-30-55 9 0,2 5-9 15,28 50 7-15,0 0-7 0,-32-52 7 0,-10 0-7 16,42 52 6-16,0 0-6 0,-44-45 6 0,2 3-6 16,42 42 6-16,0 0-6 0,-37-36 6 0,3 5-6 15,34 31 5-15,0 0-5 0,-28-28 5 0,7 7-5 16,21 21 3-16,0 0-3 0,-20-17 4 0,4 1-4 0,16 16 2 15,0 0-2-15,-14-12 3 0,5 4-3 0,9 8 2 16,0 0-2-16,0 0 2 0,-8-11-2 0,8 11 1 16,0 0-1-16,0 0 2 0,-16-12-2 0,16 12 0 0,0 0 0 15,-11-5 1-15,1-4-1 0,10 9 0 0,0 0 0 16,-11-7 1-16,-3-1-1 0,14 8 0 0,0 0 0 16,-23-11 0-16,-12 3 0 0,35 8 0 0,0 0 0 15,-44-6 0-15,-8 3 0 0,52 3 0 0,0 0 0 16,-58-3 0-16,-2 1 0 0,60 2 0 0,0 0 0 0,-54 0 0 15,13 2 0-15,41-2-1 0,0 0 1 0,-30 3 0 16,5 0 0-16,25-3-1 0,0 0 1 0,-17 2-1 16,8-4 1-16,9 2-2 0,0 0 2 0,-7-3-1 15,0 0 1-15,7 3-6 0,0 0 6 0,-6-9-5 16,5-8 5-16,1 17-11 0,0 0 11 0,17-35-11 16,33-29 11-16,-3 2-1680 0</inkml:trace>
  <inkml:trace contextRef="#ctx0" brushRef="#br0" timeOffset="98435.15">32554 8786 1016 0,'0'-21'0'0,"0"21"38"0,0 0-38 0,-7-40 38 16,-7 6-38-16,14 34 24 0,0 0-24 0,-17-24 24 16,-5 1-24-16,22 23 5 0,0 0-5 0,-21-15 6 15,0 2-6-15,21 13 0 0,0 0 0 0,-19-3 1 16,-1-4-1-16,20 7 0 0,0 0 0 0,-19-5 0 16,-4 0 0-16,23 5 0 0,0 0 0 0,-25-7 0 15,-5-2 0-15,30 9 0 0,0 0 0 0,-37-15 0 16,-7-1 0-16,44 16 1 0,0 0-1 0,-51-17 1 15,-7-2-1-15,58 19 3 0,0 0-3 0,-67-25 4 0,-4-4-4 16,71 29 4-16,0 0-4 0,-76-33 4 0,-7-2-4 16,83 35 7-16,0 0-7 0,-90-39 8 0,-5 1-8 15,95 38 11-15,0 0-11 0,-95-35 12 0,-2 6-12 16,97 29 17-16,0 0-17 0,-101-25 17 0,1 5-17 16,100 20 20-16,0 0-20 0,-95-13 20 0,12 10-20 15,83 3 18-15,0 0-18 0,-85 9 18 0,-5 10-18 16,90-19 15-16,0 0-15 0,-88 29 16 0,0 14-16 15,88-43 13-15,0 0-13 0,-80 49 13 0,15 3-13 0,65-52 13 16,0 0-13-16,-60 59 14 0,2 5-14 0,58-64 13 16,0 0-13-16,-57 76 14 0,1 9-14 0,56-85 12 15,0 0-12-15,-53 90 13 0,7 1-13 0,46-91 11 0,0 0-11 16,-40 90 12-16,10 5-12 0,30-95 12 0,0 0-12 16,-23 94 13-16,5-9-13 0,18-85 14 0,0 0-14 15,-7 81 15-15,11-1-15 0,-4-80 17 0,0 0-17 16,10 74 18-16,4 7-18 0,-14-81 22 0,0 0-22 15,20 80 23-15,4-9-23 0,-24-71 25 0,0 0-25 0,30 66 26 16,6-14-26-16,-36-52 28 0,0 0-28 0,44 53 29 16,10 3-29-16,-54-56 33 0,0 0-33 0,57 57 33 15,-3-9-33-15,-54-48 36 0,0 0-36 0,57 49 36 16,1-8-36-16,-58-41 35 0,0 0-35 0,69 38 35 16,9 0-35-16,-78-38 31 0,0 0-31 0,84 35 31 15,3-4-31-15,-87-31 28 0,0 0-28 0,93 28 29 16,2-4-29-16,-95-24 26 0,0 0-26 0,99 19 27 15,0-3-27-15,-99-16 23 0,0 0-23 0,93 10 23 16,-3-3-23-16,-90-7 21 0,0 0-21 0,90 3 21 0,4-8-21 16,-94 5 21-16,0 0-21 0,92-7 22 0,-8-5-22 15,-84 12 21-15,0 0-21 0,81-17 22 0,4-7-22 16,-85 24 20-16,0 0-20 0,85-28 20 0,-4 0-20 16,-81 28 17-16,0 0-17 0,76-34 17 0,-8-4-17 15,-68 38 14-15,0 0-14 0,64-44 15 0,-8 3-15 16,-56 41 12-16,0 0-12 0,57-47 13 0,1-3-13 15,-58 50 9-15,0 0-9 0,58-49 10 0,-3 1-10 0,-55 48 9 16,0 0-9-16,48-48 9 0,-4 4-9 0,-44 44 8 16,0 0-8-16,38-48 9 0,-2-9-9 0,-36 57 7 15,0 0-7-15,31-61 7 0,-2-5-7 0,-29 66 5 16,0 0-5-16,23-64 6 0,-7 7-6 0,-16 57 4 16,0 0-4-16,8-59 5 0,-8-1-5 0,0 60 4 0,0 0-4 15,-7-63 4-15,-9 3-4 0,16 60 2 0,0 0-2 16,-23-57 2-16,-7 1-2 0,30 56 1 0,0 0-1 15,-37-55 2-15,-5 1-2 0,42 54 1 0,0 0-1 0,-51-52 1 16,-7 4-1-16,58 48-1 0,0 0 1 0,-66-45 0 16,-4 0 0-16,70 45-6 0,0 0 6 0,-69-40-6 15,9 0 6-15,60 40-16 0,0 0 16 0,-72-36-15 16,-18 3 15-16,90 33-26 0,0 0 26 0,-94-55-25 16,6-28 25-16,-2 3-1748 0</inkml:trace>
  <inkml:trace contextRef="#ctx0" brushRef="#br0" timeOffset="127919.05">11213 12197 505 0,'0'0'0'0,"0"0"0"16,0 0 0-16,0 0 4 0,0 0-4 0,0 0 4 16,0 0-4-16,0 0 21 0,0 0-21 0,0 0 22 0,0 0-22 15,0 0 27-15,0 0-27 0,23 7 27 0,-2-7-27 16,-21 0 16-16,0 0-16 0,28 0 17 0,8 0-17 16,-36 0 12-16,0 0-12 0,37-2 12 0,3-3-12 15,-40 5 12-15,0 0-12 0,50-7 12 0,10 0-12 16,-60 7 16-16,0 0-16 0,63-10 16 0,-5 5-16 15,-58 5 16-15,0 0-16 0,59-6 17 0,8 3-17 0,-67 3 11 16,0 0-11-16,72-9 11 0,14-1-11 16,-86 10 27-16,0 0-27 0,90-9 27 0,-3 2-27 15,-87 7 35-15,0 0-35 0,90-7 36 0,1 0-36 0,-91 7 39 16,0 0-39-16,89-10 39 0,1 5-39 0,-90 5 34 0,0 0-34 16,86-5 35-16,0 1-35 0,-86 4 31 0,0 0-31 15,87-8 31-15,-3 6-31 0,-84 2 25 0,0 0-25 16,82-2 26-16,-5 2-26 0,-77 0 24 0,0 0-24 15,78 0 24-15,3 0-24 0,-81 0 19 0,0 0-19 0,88 0 20 16,7 0-20-16,-95 0 18 0,0 0-18 0,90 0 18 16,-7 0-18-16,-83 0 19 0,0 0-19 0,80 2 19 15,-3 0-19-15,-77-2 22 0,0 0-22 0,78 1 23 16,-6 1-23-16,-72-2 28 0,0 0-28 0,67 2 29 16,-7 3-29-16,-60-5 33 0,0 0-33 0,58 3 34 15,-1 1-34-15,-57-4 31 0,0 0-31 0,55 3 31 16,-8-3-31-16,-47 0 31 0,0 0-31 0,48 0 32 15,-4 0-32-15,-44 0 28 0,0 0-28 0,37 2 29 16,-11 2-29-16,-26-4 27 0,0 0-27 0,23 3 27 16,-7 0-27-16,-16-3 23 0,0 0-23 0,16 2 24 0,-2-2-24 15,-14 0 21-15,0 0-21 0,13 0 21 0,-6 0-21 16,-7 0 21-16,0 0-21 0,0 0 22 16,0 0-22-16,0 0 15 0,0 0-15 0,7 0 16 0,-7 0-16 15,0 0 13-15,0 0-13 0,0 0 13 0,0 0-13 16,0 0 13-16,0 0-13 0,0 0 14 0,0 0-14 15,0 0 13-15,0 0-13 0,0 0 14 0,0 0-14 0,0 0 12 16,0 0-12-16,0 0 13 0,0 0-13 0,0 0 11 16,0 0-11-16,0 0 12 0,0 0-12 0,0 0 10 15,0 0-10-15,0 0 11 0,0 0-11 0,0 0 10 16,0 0-10-16,0 0 10 0,0 0-10 0,0 0 9 0,0 0-9 16,0 0 10-16,0 0-10 0,0 0 7 0,0 0-7 15,0 0 8-15,0 0-8 0,0 0 6 0,0 0-6 16,0 0 6-16,0 0-6 0,0 0 6 0,0 0-6 15,7 4 6-15,-7-4-6 0,0 0 5 0,0 0-5 0,0 0 5 16,0 0-5-16,0 0 3 0,0 0-3 0,0 0 4 16,0 0-4-16,0 0 1 0,0 0-1 0,0 0 2 15,0 0-2-15,0 0 0 0,0 0 0 0,7 8 0 16,-4 8 0-16,3-1-1545 0</inkml:trace>
  <inkml:trace contextRef="#ctx0" brushRef="#br0" timeOffset="130486.82">10310 13035 102 0,'0'0'0'0,"0"0"0"0,-18-9 0 0,-1 0-17 0</inkml:trace>
  <inkml:trace contextRef="#ctx0" brushRef="#br0" timeOffset="131736.97">10206 13000 203 0,'0'0'0'15,"0"0"0"-15,0 0 0 0,0 0 12 0,0 0-12 16,0 0 13-16,0 0-13 0,0 0 33 0,0 0-33 0,0 0 33 16,0 0-33-16,0 0 64 0,0 0-64 0,0 0 64 15,0 0-64-15,0 0 48 0,0 0-48 0,0 0 49 16,0 0-49-16,0 0 48 0,0 0-48 0,14 0 49 15,12 2-49-15,-26-2 41 0,0 0-41 0,37 1 41 16,8 3-41-16,-45-4 53 0,0 0-53 0,49 3 54 16,6 1-54-16,-55-4 51 0,0 0-51 0,63 2 52 15,18-2-52-15,-81 0 53 0,0 0-53 0,92 0 54 16,19 0-54-16,-111 0 48 0,0 0-48 0,115-2 49 16,-8-2-49-16,-107 4 44 0,0 0-44 0,104-3 45 15,4 3-45-15,-108 0 36 0,0 0-36 0,113-2 36 0,10-5-36 16,-123 7 40-16,0 0-40 0,122-8 40 0,-2-1-40 15,-120 9 40-15,0 0-40 0,115-5 40 0,6 1-40 16,-121 4 40-16,0 0-40 0,120-3 40 0,-1-1-40 16,-119 4 34-16,0 0-34 0,112-3 34 0,-8 1-34 15,-104 2 36-15,0 0-36 0,101 0 36 0,-4 2-36 16,-97-2 34-16,0 0-34 0,101 3 34 0,3 1-34 16,-104-4 33-16,0 0-33 0,98 3 34 0,-2 2-34 0,-96-5 36 15,0 0-36-15,93 6 36 0,9 1-36 0,-102-7 28 16,0 0-28-16,103 7 29 0,-10-2-29 0,-93-5 24 15,0 0-24-15,92 3 25 0,-6 2-25 0,-86-5 19 0,0 0-19 16,85 7 19-16,2 0-19 0,-87-7 15 0,0 0-15 16,81 11 16-16,-9 4-16 0,-72-15 15 0,0 0-15 15,69 14 15-15,5 0-15 0,-74-14 15 0,0 0-15 16,81 8 15-16,2-2-15 0,-83-6 13 0,0 0-13 16,86 8 14-16,3-2-14 0,-89-6 12 0,0 0-12 0,86 6 12 15,2-4-12-15,-88-2 12 0,0 0-12 0,88 2 13 16,-1 3-13-16,-87-5 11 0,0 0-11 15,86 7 12-15,-1 2-12 0,-85-9 11 0,0 0-11 0,81 5 11 16,9 2-11-16,-90-7 10 0,0 0-10 0,86 7 10 16,-8 0-10-16,-78-7 11 0,0 0-11 0,79 7 11 15,8-2-11-15,-87-5 12 0,0 0-12 0,86 3 12 16,1-3-12-16,-87 0 10 0,0 0-10 0,84 2 10 16,-8 3-10-16,-76-5 8 0,0 0-8 0,73 4 8 15,4-6-8-15,-77 2 6 0,0 0-6 0,74 0 7 16,0 5-7-16,-74-5 6 0,0 0-6 0,78 5 6 0,-4 0-6 15,-74-5 5-15,0 0-5 0,76 4 5 0,-6-4-5 16,-70 0 5-16,0 0-5 0,71 0 6 0,-1 3-6 16,-70-3 4-16,0 0-4 0,69 0 5 0,-7 6-5 15,-62-6 6-15,0 0-6 0,56 6 6 0,-4-4-6 16,-52-2 5-16,0 0-5 0,45 0 6 0,-9-2-6 16,-36 2 6-16,0 0-6 0,32 0 6 0,-4 4-6 15,-28-4 5-15,0 0-5 0,26 2 5 0,-12-2-5 0,-14 0 4 16,0 0-4-16,11 0 4 0,-4 1-4 0,-7-1 4 15,0 0-4-15,0 0 5 0,9 0-5 0,-9 0 4 16,0 0-4-16,0 0 4 0,0 0-4 0,0 0 3 0,0 0-3 16,0 0 4-16,7-5-4 0,-7 5 3 15,0 0-3-15,0 0 3 0,0 0-3 0,0 0 2 0,0 0-2 16,0 0 2-16,0 0-2 0,0 0 1 0,0 0-1 16,0 0 2-16,0 0-2 0,0 0 1 0,0 0-1 0,0 0 1 15,0 0-1-15,0 0 1 0,0 0-1 0,0 0 1 16,0 0-1-16,0 0 1 0,0 0-1 0,0 0 1 15,0 0-1-15,0 0 1 0,0 0-1 0,0 0 1 16,0 0-1-16,0 0 1 0,0 0-1 0,0 0 1 16,0 0-1-16,0 0 1 0,0 0-1 0,0 0 1 15,0 0-1-15,0 0 1 0,0 0-1 0,0 0 1 16,0 0-1-16,0 0 1 0,0 0-1 0,0 0 1 16,0 0-1-16,0 0 1 0,0 0-1 0,0 0 1 15,0 0-1-15,0 0 1 0,0 0-1 0,0 0 1 0,0 0-1 16,0 0 0-16,0 0 0 0,0 0 1 0,0 0-1 15,0 0 0-15,0 0 0 0,0 0 0 0,0 0 0 16,0 0 0-16,0 0 0 0,0 0 0 0,0 0 0 16,0 0-1-16,0 0 1 0,0 0 0 0,0 0 0 15,0 0-1-15,0 0 1 0,0 0-1 0,0 0 1 16,0 0-1-16,0 0 1 0,0 0-1 0,0 0 1 16,0 0-1-16,0 0 1 0,0 0-1 0,0 0 1 15,0 0-1-15,0 0 1 0,0 0-1 0,0 0 1 0,0 0-1 16,0 0 1-16,0 0-1 0,0 0 1 0,0 0-1 15,0 0 1-15,0 0-1 0,0 0 1 0,0 0-2 0,0 0 2 16,0 0-1-16,0 0 1 0,0 0-2 0,0 0 2 16,0 0-2-16,0 0 2 0,0 0-3 0,0 0 3 15,0 0-2-15,0 0 2 0,0 0-3 0,0 0 3 16,0 0-2-16,0 0 2 0,0 0-4 0,0 0 4 16,0 0-4-16,0 0 4 0,0 0-6 0,0 0 6 15,0 0-6-15,0 0 6 0,0 0-8 0,0 0 8 0,0 0-8 16,0 0 8-16,0 0-23 0,0 0 23 0,-28-7-22 15,-32-8 22-15,1-1-1720 0</inkml:trace>
  <inkml:trace contextRef="#ctx0" brushRef="#br0" timeOffset="153005.84">21267 13533 561 0,'0'0'0'0,"0"0"0"16,-19 10 0-16,19-10 3 0,0 0-3 0,-13 9 3 16,6-7-3-16,7-2 6 0,0 0-6 0,0 0 7 0,0 0-7 15,0 0 5-15,0 0-5 0,0 0 6 0,0 0-6 16,0 0 7-16,0 0-7 0,27-23 7 0,13-17-7 15,-40 40 8-15,0 0-8 0,55-50 9 0,14-5-9 16,-69 55 10-16,0 0-10 0,70-59 10 0,-3 2-10 16,-1-4-422-16</inkml:trace>
  <inkml:trace contextRef="#ctx0" brushRef="#br0" timeOffset="158878.81">27171 15932 91 0,'0'0'0'0,"0"0"0"0,0 0 0 0,0 0 2 0,0 0-2 15,0 0 3-15,0 0-3 0,0 0 6 0,0 0-6 16,0 0 7-16,0 0-7 0,0 0-22 0</inkml:trace>
  <inkml:trace contextRef="#ctx0" brushRef="#br0" timeOffset="160520.2">27164 15938 203 0,'0'0'0'15,"0"0"0"-15,0 0 0 0,0 0 0 0,0 0 0 16,0 0 0-16,0 0 0 0,0 0 0 0,0 0 0 0,0 0 1 16,0 0-1-16,0 0 5 0,0 0-5 0,0 0 5 15,0 0-5-15,0 0 13 0,0 0-13 0,0 0 13 16,0 0-13-16,0 0 22 0,0 0-22 0,0 0 23 15,0 0-23-15,0 0 30 0,0 0-30 0,0 0 31 16,0 0-31-16,0 0 29 0,0 0-29 0,0 0 30 16,0 0-30-16,0 0 28 0,0 0-28 0,0 0 29 15,0 0-29-15,0 0 32 0,0 0-32 0,0 0 32 16,0 0-32-16,0 0 29 0,0 0-29 0,0 0 29 16,0 0-29-16,0 0 27 0,0 0-27 0,0 0 28 0,0 0-28 15,0 0 24-15,0 0-24 0,0 0 24 16,0 0-24-16,0 0 23 0,0 0-23 0,0 0 24 0,0 0-24 15,0 0 21-15,0 0-21 0,0 0 21 0,0 0-21 16,0 0 21-16,0 0-21 0,0 0 22 0,0 0-22 16,0 0 20-16,0 0-20 0,-2-17 20 0,2 17-20 15,0 0 21-15,0 0-21 0,0 0 21 0,0 0-21 16,0 0 19-16,0 0-19 0,0 0 20 0,0 0-20 0,0 0 18 16,0 0-18-16,0 0 19 0,0 0-19 0,0 0 24 15,0 0-24-15,0 0 25 0,0 0-25 0,0 0 27 0,0 0-27 16,0 0 28-16,0 0-28 0,0 0 29 0,0 0-29 15,0 0 30-15,0 0-30 0,0 0 28 0,0 0-28 16,0 0 28-16,0 0-28 0,0 0 29 0,0 0-29 16,0 0 30-16,0 0-30 0,0 0 27 0,0 0-27 15,0 0 28-15,0 0-28 0,0 0 26 0,0 0-26 16,0 7 27-16,0-7-27 0,0 0 23 0,0 0-23 0,0 0 23 16,0 0-23-16,0 0 18 0,0 0-18 0,0 0 19 15,0 0-19-15,0 0 15 0,0 0-15 0,0 0 16 16,0 0-16-16,0 0 14 0,0 0-14 0,0 0 15 15,0 0-15-15,0 0 13 0,0 0-13 0,0 0 13 16,0 0-13-16,0 0 13 0,0 0-13 0,0 0 14 16,0 0-14-16,0 0 10 0,0 0-10 0,0 0 11 15,0 0-11-15,0 0 9 0,0 0-9 0,0 0 10 16,0 0-10-16,0 0 7 0,0 0-7 0,0 0 8 16,0 0-8-16,0 0 6 0,0 0-6 0,0 0 6 0,0 0-6 15,0 0 5-15,0 0-5 0,0 0 5 0,0 0-5 16,0 0 4-16,0 0-4 0,0 0 4 0,0 0-4 15,0 0 4-15,0 0-4 0,0 0 5 0,0 0-5 16,0 0 3-16,0 0-3 0,0 0 3 0,0 0-3 16,0 0 2-16,0 0-2 0,0 0 3 0,0 0-3 15,0 0 1-15,0 0-1 0,0 0 2 0,0 0-2 16,0 0 0-16,0 0 0 0,0 0 1 0,0 0-1 16,0 0 0-16,0 0 0 0,0 0 1 0,0 0-1 15,0 0 0-15,0 0 0 0,0 0 1 0,0 0-1 16,0 0 0-16,0 0 0 0,0 0 1 0,0 0-1 0,0 0 0 15,0 0 0-15,0 0 1 0,0 0-1 0,0 0 1 0,0 0-1 16,0 0 2-16,0 0-2 0,0 0 2 0,0 0-2 16,0 0 2-16,0 0-2 0,0 0 2 0,0 0-2 15,0-7 2-15,0 7-2 0,0 0 2 0,0 0-2 16,0 0 3-16,0 0-3 0,0 0 1 0,0 0-1 16,0 0 2-16,0 0-2 0,0 0 1 0,0 0-1 0,0 0 2 15,0 0-2-15,0 0 1 0,0 0-1 0,0 0 1 16,0 0-1-16,0 0 1 0,0 0-1 0,0 0 1 15,0 0-1-15,0 0 1 0,0 0-1 0,0 0 1 16,0 0-1-16,0 0 1 0,0 0-1 0,0 0 1 16,0 0-1-16,0 0 1 0,0 0-1 0,0 0 1 15,0 0-1-15,0 0 1 0,0 0-1 0,0 0 1 16,0 0-1-16,0 0 0 0,0 0 0 0,0 0 1 16,0 0-1-16,0 0 0 0,0 0 0 0,0 0 1 15,0 0-1-15,0 0 1 0,0 0-1 0,0 0 1 0,0 0-1 16,0 0 1-16,0 0-1 0,0 0 1 0,0 0-1 15,0 0 1-15,0 0-1 0,0 0 1 0,0 0-1 16,0 0 1-16,0 0-1 0,0 0 1 16,0 0-1-16,0 0 1 0,0 0-1 0,0 0 1 0,0 0-1 15,0 0 1-15,0 0-1 0,0 0 1 0,0 0-1 16,0 0 0-16,0 0 0 0,0 0 1 0,0 0-1 16,0 0 0-16,0 0 0 0,0 0 1 0,0 0-1 0,0 0 0 15,0 0 0-15,0 0 0 0,0 0 0 0,0 0 0 16,0 0 0-16,0 0 0 0,0 0 0 0,0 0 0 15,0 0 0-15,0 0 0 0,0 0 0 0,0 0 0 0,0 0 0 16,0 0 0-16,0 0 0 0,0 0 0 0,0 0 0 16,0 0 0-16,0 0 0 0,0 0 0 0,0 0 0 15,0 0 0-15,0 0 0 0,0 0 0 0,0 0 0 16,0 0 0-16,0 0 0 0,0 0 0 0,0 0 0 16,0 0 0-16,0 0 0 0,0 0 0 0,0 0 0 0,0 0 0 15,0 0 0-15,0 0 0 0,0 0 0 0,0 0 0 16,0 0 0-16,0 0 0 0,0 0 0 0,0 0 0 15,0 0 0-15,0 0 0 0,0 0 0 0,0 0 0 16,0 0 0-16,0 0 0 0,0 0 0 0,0 0 0 16,0 0 0-16,0 0 0 0,0 0 0 0,0 0 0 15,0 0 0-15,0 0 0 0,0 0 0 0,0 0 0 16,0 0 0-16,0 0 0 0,0 0 0 0,0 0 0 16,0 0 0-16,0 0-1 0,0 0 1 0,0 0 0 15,0 0 0-15,0 0-1 0,0 0 1 0,0 0-1 16,0 0 1-16,0 0-2 0,0 0 2 0,0 0-2 0,0 0 2 15,0 0-4-15,0 0 4 0,0 0-3 0,0 0 3 16,0 0-5-16,0 0 5 0,0 0-4 0,0 0 4 16,0 0-5-16,0 0 5 0,0 0-4 0,0 0 4 15,0 0-3-15,0 0 3 0,0 7-3 0,0-7 3 16,0 0-4-16,0 0 4 0,0 0-3 0,0 0 3 16,0 0-2-16,0 0 2 0,0 0-2 0,0 0 2 0,0 0-3 15,0 0 3-15,0 0-2 0,0 0 2 0,0 0-2 16,0 0 2-16,0 0-1 0,0 0 1 0,0 0-2 15,0 0 2-15,0 0-2 0,0 0 2 0,0 0-1 0,0 0 1 16,0 0-1-16,0 0 1 0,0 0-1 0,0 0 1 16,0 0-1-16,-3-7 1 0,3 7-1 0,0 0 1 15,0 0-1-15,0 0 1 0,0 0-2 0,0 0 2 16,0 0-1-16,0 0 1 0,0 0-2 0,0 0 2 16,0 0-2-16,0 0 2 0,0 0-4 0,0 0 4 0,0 0-3 15,0 0 3-15,0 0-5 0,0 0 5 0,0 0-4 16,0 0 4-16,0 0-6 0,0 0 6 0,0 0-5 15,0 0 5-15,0 0-7 0,0 0 7 0,0 0-7 16,15-5 7-16,-15 5-14 0,0 0 14 0,25-26-14 16,12-21 14-16,0 2-1125 0</inkml:trace>
  <inkml:trace contextRef="#ctx0" brushRef="#br0" timeOffset="170437.76">9312 14106 281 0,'0'0'0'0,"0"0"0"0,24 0 0 0,-24 0 6 0,0 0-6 15,25 0 6-15,3-5-6 0,-28 5 28 0,0 0-28 16,32-2 29-16,9 2-29 0,-41 0 46 0,0 0-46 16,49 0 47-16,9 0-47 0,-58 0 50 0,0 0-50 0,64-2 50 15,-1-1-50-15,-63 3 37 0,0 0-37 0,67-7 37 16,2 3-37-16,-69 4 34 0,0 0-34 0,72-1 35 16,1-5-35-16,-73 6 32 0,0 0-32 0,77-1 33 15,-1-1-33-15,-76 2 35 0,0 0-35 0,72-4 35 16,1-2-35-16,-73 6 37 0,0 0-37 0,75-9 37 15,1 0-37-15,-76 9 35 0,0 0-35 0,80-7 35 16,3-7-35-16,-83 14 34 0,0 0-34 0,79-15 35 16,-8-2-35-16,-71 17 30 0,0 0-30 0,72-19 31 15,4-4-31-15,-76 23 25 0,0 0-25 0,77-21 26 16,-1 4-26-16,-76 17 19 0,0 0-19 0,78-12 20 0,-1 1-20 16,-77 11 18-16,0 0-18 0,73-8 18 0,8-1-18 15,-81 9 17-15,0 0-17 0,85-8 17 0,1 2-17 16,-86 6 16-16,0 0-16 0,90-5 17 0,-7-2-17 15,-83 7 16-15,0 0-16 0,84-7 17 0,6-1-17 16,-90 8 16-16,0 0-16 0,87-4 16 0,-10 1-16 16,-77 3 14-16,0 0-14 0,76-2 14 0,5-1-14 15,-81 3 13-15,0 0-13 0,83-2 13 0,0 4-13 0,-83-2 11 16,0 0-11-16,83 3 11 0,-7 2-11 0,-76-5 10 16,0 0-10-16,72 4 11 0,6-6-11 0,-78 2 9 15,0 0-9-15,81-2 10 0,4 2-10 0,-85 0 9 0,0 0-9 16,79 2 10-16,4-2-10 0,-83 0 9 0,0 0-9 15,81 0 9-15,-7 0-9 0,-74 0 10 0,0 0-10 16,76 0 10-16,2-2-10 0,-78 2 10 0,0 0-10 16,76-3 10-16,-8 1-10 0,-68 2 9 0,0 0-9 0,71-2 10 15,3-3-10-15,-74 5 11 0,0 0-11 0,71-5 11 16,-8 3-11-16,-63 2 10 0,0 0-10 16,60 0 11-16,2 0-11 0,-62 0 10 0,0 0-10 0,60 0 10 15,0-2-10-15,-60 2 9 0,0 0-9 0,60-3 10 16,3-1-10-16,-63 4 7 0,0 0-7 0,64 0 8 15,-4 4-8-15,-60-4 7 0,0 0-7 0,58 3 8 16,0-1-8-16,-58-2 7 0,0 0-7 0,55 0 8 16,-4 0-8-16,-51 0 6 0,0 0-6 0,62 0 6 15,1 0-6-15,-63 0 7 0,0 0-7 0,64 0 8 16,-6 0-8-16,-58 0 8 0,0 0-8 0,51 2 8 16,5 0-8-16,-56-2 8 0,0 0-8 0,59 3 8 0,-3-6-8 15,-56 3 6-15,0 0-6 0,55-2 7 0,7 0-7 16,-62 2 5-16,0 0-5 0,58 2 6 0,2 5-6 15,-60-7 5-15,0 0-5 0,58 10 6 0,-5-5-6 16,-53-5 4-16,0 0-4 0,60 7 4 0,12-7-4 16,-72 0 3-16,0 0-3 0,76 0 3 0,-9 0-3 15,-67 0 2-15,0 0-2 0,69 4 3 0,-6 1-3 0,-63-5 3 16,0 0-3-16,58 7 3 0,-1 2-3 16,-57-9 2-16,0 0-2 0,62 5 2 0,6 2-2 0,-68-7 2 15,0 0-2-15,67 5 3 0,-8-3-3 0,-59-2 2 16,0 0-2-16,53 1 2 0,-11 3-2 0,-42-4 2 0,0 0-2 15,35 1 3-15,-7-1-3 0,-28 0 2 16,0 0-2-16,22 2 3 0,-14-2-3 0,-8 0 3 16,0 0-3-16,0 0 3 0,9 0-3 0,-9 0 3 0,0 0-3 15,0 0 3-15,0 0-3 0,0 0 2 0,0 0-2 0,0 0 3 16,0 0-3-16,0 0 0 0,0 0 0 0,-12 18 0 16,-25 9 0-16,-4-3-1329 0</inkml:trace>
  <inkml:trace contextRef="#ctx0" brushRef="#br0" timeOffset="177903.79">2963 16478 348 0,'0'0'0'0,"0"0"0"0,0 0 0 0,0 0 0 16,0 0 0-16,0 0 1 0,0 0-1 0,0 0 5 15,0 0-5-15,0 0 5 0,0 0-5 0,0 0 16 16,0 0-16-16,37-5 16 0,-5-2-16 0,-32 7 19 15,0 0-19-15,35-7 20 0,10 0-20 0,-45 7 20 0,0 0-20 16,45-8 20-16,14-4-20 0,-59 12 17 0,0 0-17 16,65-12 18-16,7 1-18 0,-72 11 25 0,0 0-25 15,80-12 26-15,-3-4-26 0,-77 16 31 0,0 0-31 16,76-17 31-16,2-2-31 0,-78 19 38 0,0 0-38 16,84-19 38-16,3 4-38 0,-87 15 43 0,0 0-43 15,90-16 44-15,5 0-44 0,-95 16 42 0,0 0-42 0,92-15 43 16,6 1-43-16,-98 14 42 0,0 0-42 0,99-10 42 15,-9-1-42-15,-90 11 37 0,0 0-37 0,87-7 38 16,-1 2-38-16,-86 5 29 0,0 0-29 0,79-3 30 16,-5 3-30-16,-74 0 32 0,0 0-32 0,67 3 33 15,-8 2-33-15,-59-5 29 0,0 0-29 0,46 5 30 16,-2-1-30-16,-44-4 25 0,0 0-25 0,40 2 25 16,-6 1-25-16,-34-3 22 0,0 0-22 0,31 4 22 15,-6-3-22-15,-25-1 19 0,0 0-19 0,20 5 20 0,-6 2-20 16,-14-7 16-16,0 0-16 0,12 6 17 0,2-3-17 15,-14-3 14-15,0 0-14 0,13 7 14 0,1 5-14 16,-14-12 10-16,0 0-10 0,19 16 11 0,2 1-11 16,-21-17 3-16,0 0-3 0,27 16 4 0,1-3-4 15,4 1-1013-15</inkml:trace>
  <inkml:trace contextRef="#ctx0" brushRef="#br0" timeOffset="180536.74">10255 16373 326 0,'0'0'0'15,"0"0"0"-15,-9-9 0 0,9 9 2 0,0 0-2 16,-8-7 3-16,8 7-3 0,0 0 7 0,0 0-7 16,-9-8 7-16,9 8-7 0,0 0 15 0,0 0-15 15,0 0 15-15,-5-11-15 0,5 11 32 0,0 0-32 0,0 0 33 16,-4-7-33-16,4 7 62 0,0 0-62 0,0 0 62 15,0 0-62-15,0 0 70 0,0 0-70 16,0 0 71-16,0 0-71 0,0 0 69 0,0 0-69 0,0 0 69 16,0 0-69-16,0 0 63 0,0 0-63 0,12 9 63 15,11-6-63-15,-23-3 59 0,0 0-59 0,32 4 60 16,5-1-60-16,-37-3 57 0,0 0-57 0,41 2 58 16,3-4-58-16,-44 2 60 0,0 0-60 0,46-1 61 15,8 1-61-15,-54 0 51 0,0 0-51 0,62 0 51 16,1 0-51-16,-63 0 39 0,0 0-39 0,68-2 40 15,0-2-40-15,-68 4 42 0,0 0-42 0,73-3 42 0,4-1-42 16,-77 4 34-16,0 0-34 0,81-1 35 0,6-1-35 16,-87 2 33-16,0 0-33 0,88 0 34 0,-7 2-34 15,-81-2 30-15,0 0-30 0,83 1 30 0,7 1-30 16,-90-2 22-16,0 0-22 0,86 0 23 0,4 0-23 16,-90 0 24-16,0 0-24 0,87 2 25 0,-6 3-25 15,-81-5 24-15,0 0-24 0,85 5 25 0,-2-1-25 16,-83-4 21-16,0 0-21 0,84 2 22 0,-8 1-22 0,-76-3 18 15,0 0-18-15,74 3 18 0,2 1-18 0,-76-4 15 16,0 0-15-16,76 3 15 0,-2 1-15 0,-74-4 11 16,0 0-11-16,70 3 11 0,-10-1-11 0,-60-2 8 0,0 0-8 15,57 2 9-15,3 1-9 0,-60-3 6 0,0 0-6 16,58 2 7-16,-3-2-7 0,-55 0 6 0,0 0-6 16,51 2 7-16,2 1-7 0,-53-3 6 0,0 0-6 15,49 4 7-15,1 1-7 0,-50-5 6 0,0 0-6 16,45 5 7-16,0 0-7 0,-45-5 5 0,0 0-5 0,37 4 6 15,-2-4-6-15,-35 0 6 0,0 0-6 0,33 0 6 16,3 1-6-16,-36-1 5 0,0 0-5 0,35 4 5 16,0 1-5-16,-35-5 5 0,0 0-5 0,37 3 6 15,-3-3-6-15,-34 0 4 0,0 0-4 0,35 2 5 16,4 3-5-16,-39-5 4 0,0 0-4 0,37 7 4 16,-4 0-4-16,-33-7 4 0,0 0-4 0,32 5 5 15,-2-3-5-15,-30-2 3 0,0 0-3 0,32 2 4 16,-2 1-4-16,-30-3 3 0,0 0-3 0,28 2 4 15,0-4-4-15,-28 2 3 0,0 0-3 0,27-1 3 16,-4 2-3-16,-23-1 3 0,0 0-3 0,26 6 3 0,9-1-3 16,-35-5 3-16,0 0-3 0,34 5 3 0,1 0-3 15,-35-5 2-15,0 0-2 0,27 4 3 0,-4-4-3 16,-23 0 2-16,0 0-2 0,23 3 3 0,8 1-3 16,-31-4 2-16,0 0-2 0,36 3 2 0,-5 0-2 15,-31-3 2-15,0 0-2 0,32 4 3 0,-4-2-3 16,-28-2 2-16,0 0-2 0,27 1 2 0,-4 3-2 0,-23-4 3 15,0 0-3-15,21 2 3 0,-3-2-3 16,-18 0 2-16,0 0-2 0,19 0 3 0,-9 0-3 0,-10 0 4 16,0 0-4-16,11 0 4 0,0 0-4 0,-11 0 5 15,0 0-5-15,12 0 5 0,-3 0-5 0,-9 0 6 0,0 0-6 16,9 1 6-16,-2 1-6 0,-7-2 5 0,0 0-5 16,7 2 5-16,0-2-5 0,-7 0 6 0,0 0-6 15,9 0 7-15,1 0-7 0,-10 0 8 0,0 0-8 0,14 1 9 16,2 1-9-16,-16-2 7 0,0 0-7 0,18 2 8 15,-1-2-8-15,-17 0 9 0,0 0-9 0,18-2 9 16,0 0-9-16,-18 2 10 0,0 0-10 0,17 0 11 16,6 0-11-16,-23 0 10 0,0 0-10 0,23 0 10 15,-5 0-10-15,-18 0 8 0,0 0-8 0,18 2 9 16,6 2-9-16,-24-4 8 0,0 0-8 0,30 0 8 16,-3-2-8-16,-27 2 8 0,0 0-8 0,28-2 8 15,-2 2-8-15,-26 0 6 0,0 0-6 0,25 0 7 16,0 0-7-16,-25 0 5 0,0 0-5 0,19 2 6 15,4 0-6-15,-23-2 4 0,0 0-4 0,27 1 5 16,3 1-5-16,-30-2 2 0,0 0-2 0,28 0 3 16,-2 0-3-16,-26 0 3 0,0 0-3 0,28 0 3 0,8-2-3 15,-36 2 2-15,0 0-2 0,31-3 2 0,1-1-2 16,-32 4 1-16,0 0-1 0,34-1 2 0,5-1-2 16,-39 2 1-16,0 0-1 0,31-2 2 0,-3-1-2 15,-28 3 0-15,0 0 0 0,30-2 1 0,-3 0-1 16,-27 2 0-16,0 0 0 0,28-1 1 0,0-1-1 15,-28 2 0-15,0 0 0 0,23-2 1 0,-7 4-1 0,-16-2 0 16,0 0 0-16,20 2 1 0,10-4-1 0,-30 2 1 16,0 0-1-16,33-2 1 0,2 0-1 0,-35 2 1 15,0 0-1-15,32-1 2 0,3-1-2 0,-35 2 2 16,0 0-2-16,34-2 2 0,-4 1-2 0,-30 1 2 0,0 0-2 16,32 0 2-16,3 0-2 0,-35 0 2 0,0 0-2 15,39 1 2-15,-4 1-2 0,-35-2 1 0,0 0-1 16,35 2 1-16,1-1-1 0,-36-1 1 0,0 0-1 15,40 0 1-15,1-3-1 0,-41 3 0 0,0 0 0 0,46-2 1 16,-1 1-1-16,-45 1 0 0,0 0 0 0,46-2 0 16,0-3 0-16,-46 5 0 0,0 0 0 0,44-2 0 15,-3 4 0-15,-41-2 0 0,0 0 0 0,44 3 0 16,-2-1 0-16,-42-2 0 0,0 0 0 0,43 0 0 16,-3-2 0-16,-40 2 0 0,0 0 0 0,37-3 0 15,-5 1 0-15,-32 2-1 0,0 0 1 0,35-2 0 16,6 4 0-16,-41-2-1 0,0 0 1 0,40 2 0 15,3-4 0-15,-43 2 0 0,0 0 0 0,35-2 0 16,-12 0 0-16,-23 2 0 0,0 0 0 0,18-1 0 16,-4-3 0-16,-14 4 0 0,0 0 0 0,8-2 0 15,1 1 0-15,-9 1 0 0,0 0 0 0,9 0 0 0,5 1 0 16,-14-1-1-16,0 0 1 0,14 0 0 0,7-3 0 16,-21 3 0-16,0 0 0 0,23-3 0 0,0 1 0 15,-23 2 0-15,0 0 0 0,23-2 0 0,5-1 0 16,-28 3 0-16,0 0 0 0,32-6 0 0,2 1 0 15,-34 5 0-15,0 0 0 0,33-3 0 0,4-1 0 0,-37 4 0 16,0 0 0-16,39-1 0 0,2-1 0 0,-41 2 0 16,0 0 0-16,37-2 0 0,2 0 0 0,-39 2 0 15,0 0 0-15,37-1 0 0,-11-1 0 0,-26 2 0 16,0 0 0-16,28 0 0 0,9 0 0 0,-37 0 0 0,0 0 0 16,44 0 0-16,6-2 0 0,-50 2 0 0,0 0 0 15,51-3 0-15,2 3 0 0,-53 0 0 0,0 0 0 16,51 3 0-16,-3-1 0 0,-48-2 0 0,0 0 0 15,42 0 0-15,-3 2 0 0,-39-2 0 0,0 0 0 0,39 5 0 16,1 0 0-16,-40-5 0 0,0 0 0 0,39 4 0 16,-6-8 0-16,-33 4 0 0,0 0 0 0,34-3 0 15,1 1 0-15,-35 2 0 0,0 0 0 0,37 0 0 16,4 3 0-16,-41-3 0 0,0 0 0 0,33 2 0 16,-3-2 0-16,-30 0-1 0,0 0 1 0,25 2 0 15,3 1 0-15,-28-3-1 0,0 0 1 0,29 2 0 16,-1-4 0-16,-28 2-1 0,0 0 1 0,26-1 0 15,-3-1 0-15,-23 2 0 0,0 0 0 0,27 0 0 16,6 3 0-16,-33-3 0 0,0 0 0 0,35 0 0 16,-5-3 0-16,-30 3 0 0,0 0 0 0,32-5 0 0,0-1 0 15,-32 6 0-15,0 0 0 0,35-1 0 0,2-1 0 16,-37 2 0-16,0 0 0 0,34 0 0 0,1 0 0 16,-35 0 0-16,0 0 0 0,39 0 0 0,1-2 0 15,-40 2 0-15,0 0 0 0,46-3 0 0,-5-1 0 16,-41 4 0-16,0 0 0 0,42-3 0 0,6-1 0 15,-48 4 0-15,0 0 0 0,47-3 0 0,3-1 0 0,-50 4 0 16,0 0 0-16,46-3 1 0,-6 1-1 0,-40 2 0 16,0 0 0-16,41-1 1 0,1 1-1 0,-42 0 0 15,0 0 0-15,46-2 1 0,0-3-1 0,-46 5 0 16,0 0 0-16,49-6 1 0,-3 5-1 0,-46 1 0 0,0 0 0 16,46 0 1-16,-4 0-1 0,-42 0 0 0,0 0 0 15,37 0 1-15,-19 0-1 0,-18 0 0 0,0 0 0 16,18 0 1-16,-1 0-1 0,-17 0 0 0,0 0 0 15,16 0 1-15,-4 0-1 0,-12 0 0 0,0 0 0 16,11 0 1-16,-4-2-1 0,-7 2 0 0,0 0 0 0,7-4 1 16,0 1-1-16,-7 3 0 0,0 0 0 0,9 0 1 15,-2 0-1-15,-7 0 0 0,0 0 0 0,9 2 0 16,-2-1 0-16,-7-1 0 0,0 0 0 0,0 0 0 16,0 0 0-16,0 0 0 0,0 0 0 0,9-3 0 15,-9 3 0-15,0 0 0 0,0 0 0 0,5 2 0 16,-5-2 0-16,0 0 0 0,0 0 0 0,0 0 0 15,0 0 0-15,0 0 0 0,0 0 0 0,7-4 0 16,-7 4 0-16,0 0-2 0,0 0 2 0,-12-7-1 16,-27-20 1-16,39 27-9 0,0 0 9 0,-55-49-8 15,-19-25 8-15,-2-2-1832 0</inkml:trace>
  <inkml:trace contextRef="#ctx0" brushRef="#br0" timeOffset="181862.79">4932 17404 796 0,'0'0'0'16,"0"0"0"-16,0 0 0 0,0 0 37 0,0 0-37 16,0 0 38-16,0 0-38 0,0 0 91 0,0 0-91 0,0 0 91 15,0 0-91-15,0 0 90 0,0 0-90 0,0 0 90 16,0 0-90-16,0 0 55 0,0 0-55 0,0 0 56 16,2 18-56-16,-2-18 40 0,0 0-40 0,0 0 41 15,0 0-41-15,0 0 30 0,0 0-30 0,0 0 31 16,0 0-31-16,0 0 22 0,0 0-22 0,7 5 22 15,1-5-22-15,-8 0 17 0,0 0-17 0,18-4 18 16,19-1-18-16,-37 5 14 0,0 0-14 0,51-7 14 16,16 0-14-16,-67 7 10 0,0 0-10 0,76-3 11 15,5 1-11-15,-81 2 11 0,0 0-11 0,87-2 11 16,-3 1-11-16,-84 1 13 0,0 0-13 0,87 0 14 0,12 0-14 16,-99 0 14-16,0 0-14 0,100 0 15 0,8 0-15 15,-108 0 17-15,0 0-17 0,104 1 18 0,3 3-18 16,-107-4 17-16,0 0-17 0,110 2 18 0,-3-2-18 15,-107 0 19-15,0 0-19 0,113 0 20 0,5-2-20 16,-118 2 21-16,0 0-21 0,122-4 21 0,-4-1-21 16,-118 5 19-16,0 0-19 0,113-7 20 0,4 0-20 15,-117 7 19-15,0 0-19 0,109-5 19 0,-10 3-19 16,-99 2 20-16,0 0-20 0,95-1 20 0,0 1-20 0,-95 0 21 16,0 0-21-16,94 1 21 0,-8 1-21 0,-86-2 18 15,0 0-18-15,90 4 18 0,0-1-18 0,-90-3 17 0,0 0-17 16,90 3 17-16,7 1-17 0,-97-4 14 0,0 0-14 15,94 3 15-15,-8 3-15 0,-86-6 11 0,0 0-11 16,90 5 11-16,5 2-11 0,-95-7 11 0,0 0-11 16,90 8 12-16,-5 1-12 0,-85-9 10 0,0 0-10 15,88 10 11-15,9 3-11 0,-97-13 10 0,0 0-10 0,101 13 10 16,3 5-10-16,-104-18 9 0,0 0-9 0,102 17 10 16,-5-1-10-16,-97-16 7 0,0 0-7 0,97 13 8 15,9 1-8-15,-106-14 9 0,0 0-9 16,111 14 9-16,-5 0-9 0,-106-14 9 0,0 0-9 0,116 12 9 15,9-3-9-15,-125-9 8 0,0 0-8 0,129 10 9 16,2 2-9-16,-131-12 8 0,0 0-8 0,128 11 9 16,-9-5-9-16,-119-6 8 0,0 0-8 0,121 4 9 15,1-4-9-15,-122 0 7 0,0 0-7 0,122-2 7 16,-11-3-7-16,-111 5 7 0,0 0-7 0,108-5 7 0,3 0-7 16,-111 5 6-16,0 0-6 0,105-6 6 0,-8 1-6 15,-97 5 6-15,0 0-6 0,87-5 6 0,-15 2-6 16,-72 3 5-16,0 0-5 0,55-4 5 0,-18 2-5 15,-37 2 4-15,0 0-4 0,26 0 4 0,-13 0-4 16,-13 0 5-16,0 0-5 0,9 0 6 0,-9 0-6 16,0 0 5-16,0 0-5 0,0 0 5 0,7-5-5 15,-7 5 5-15,0 0-5 0,0 0 6 0,0 0-6 0,0 0 4 16,0 0-4-16,0 0 4 0,0 0-4 0,0 0 2 16,0 0-2-16,0 0 2 0,0 0-2 0,0 0 0 15,0 0 0-15,0 0 1 0,0 0-1 0,0 0-3 16,0 0 3-16,-16 2-2 0,-25-2 2 0,1 0-1754 0</inkml:trace>
</inkml:ink>
</file>

<file path=ppt/ink/ink1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05:29.874"/>
    </inkml:context>
    <inkml:brush xml:id="br0">
      <inkml:brushProperty name="width" value="0.05292" units="cm"/>
      <inkml:brushProperty name="height" value="0.05292" units="cm"/>
      <inkml:brushProperty name="color" value="#FF0000"/>
    </inkml:brush>
  </inkml:definitions>
  <inkml:trace contextRef="#ctx0" brushRef="#br0">10732 6012 303 0,'0'0'0'0,"0"0"0"15,0 0 0-15,0 0 1 0,0 0-1 0,0 0 1 16,0 0-1-16,0 0 13 0,0 0-13 0,0 0 14 16,21 24-14-16,-21-24 15 0,0 0-15 0,12 12 15 0,7 4-15 15,-19-16 12-15,0 0-12 0,22 21 13 0,6-2-13 16,-28-19 11-16,0 0-11 0,28 17 11 0,7 2-11 16,-35-19 10-16,0 0-10 0,44 14 10 0,4 1-10 15,-48-15 8-15,0 0-8 0,58 13 8 0,9-1-8 16,-67-12 16-16,0 0-16 0,76 12 16 0,7-5-16 15,-83-7 26-15,0 0-26 0,93 5 26 0,3 2-26 0,-96-7 30 16,0 0-30-16,91 5 30 0,-2-2-30 0,-89-3 54 16,0 0-54-16,81 4 55 0,-4 1-55 0,-77-5 57 15,0 0-57-15,82 4 57 0,-7 4-57 0,-75-8 54 16,0 0-54-16,74 4 54 0,-3-1-54 0,-71-3 52 16,0 0-52-16,72 0 52 0,-5 5-52 0,-67-5 43 0,0 0-43 15,66 4 43-15,-5-1-43 0,-61-3 41 0,0 0-41 16,55 0 41-16,-14-3-41 0,-41 3 40 0,0 0-40 15,28 0 41-15,-7 0-41 0,-21 0 37 0,0 0-37 0,11 3 37 16,-4-1-37-16,-7-2 32 0,0 0-32 0,0 0 32 16,7-2-32-16,-7 2 29 0,0 0-29 0,0 0 29 15,0 0-29-15,0 0 26 0,0 0-26 0,0 0 27 16,0 0-27-16,0 0 21 0,0 0-21 0,7 12 21 16,-7 2-21-16,0-14 11 0,0 0-11 0,-4 16 11 15,-1-4-11-15,0-3-1130 0</inkml:trace>
  <inkml:trace contextRef="#ctx0" brushRef="#br0" timeOffset="2099.19">17127 6346 259 0,'0'0'0'0,"18"0"0"16,28-3 0-16,-46 3 12 0,0 0-12 16,63-4 13-16,15 1-13 0,-78 3 54 0,0 0-54 0,86-2 55 15,1 2-55-15,-87 0 73 0,0 0-73 0,92 0 73 16,17 0-73-16,-109 0 55 0,0 0-55 0,113 0 56 15,-9 5-56-15,-104-5 36 0,0 0-36 0,100 0 36 16,-3-3-36-16,-97 3 25 0,0 0-25 0,90-2 25 16,-7-2-25-16,-83 4 18 0,0 0-18 0,73-3 19 15,-15-2-19-15,-58 5 21 0,0 0-21 0,46-4 21 16,-15-3-21-16,-31 7 22 0,0 0-22 0,20-1 22 16,-8 1-22-16,-12 0 20 0,0 0-20 0,9 0 20 0,-9 0-20 15,0 0 19-15,0 0-19 0,11 0 20 0,-11 0-20 16,0 0 18-16,0 0-18 0,0 0 18 0,7 0-18 15,-7 0 17-15,0 0-17 0,0 0 18 0,0 0-18 16,0 0 15-16,0 0-15 0,0 0 15 0,0 0-15 16,0 0 9-16,0 0-9 0,0 12 10 0,-6 2-10 15,6-14 4-15,0 0-4 0,-7 19 4 0,-3-6-4 0,10-13 1 16,0 0-1-16,-30 13 2 0,-18-7-2 0,0 1-769 16</inkml:trace>
  <inkml:trace contextRef="#ctx0" brushRef="#br0" timeOffset="4183.21">4764 7154 337 0,'0'0'0'0,"0"0"0"0,0 0 0 15,0 0 19-15,0 0-19 0,-21-24 20 0,11 20-20 0,10 4 37 16,0 0-37-16,0 0 37 0,-9-5-37 16,9 5 42-16,0 0-42 0,0 0 42 0,-7-7-42 0,7 7 30 15,0 0-30-15,0 0 30 0,0 0-30 0,0 0 19 16,0 0-19-16,-6-5 20 0,6 5-20 0,0 0 13 0,0 0-13 15,14 5 14-15,13-5-14 0,-27 0 9 0,0 0-9 16,35 0 10-16,2 6-10 0,-37-6 8 0,0 0-8 16,44 10 9-16,-1-5-9 0,-43-5 16 15,0 0-16-15,53 7 17 0,5-5-17 0,-58-2 26 0,0 0-26 16,65 3 27-16,11 1-27 0,-76-4 42 0,0 0-42 16,81 3 43-16,0-1-43 0,-81-2 47 0,0 0-47 0,85-2 48 15,1-1-48-15,-86 3 42 0,0 0-42 0,90-6 42 16,2 0-42-16,-92 6 32 0,0 0-32 0,93-9 32 15,6-1-32-15,-99 10 26 0,0 0-26 0,92-11 26 16,-7 4-26-16,-85 7 29 0,0 0-29 0,81-7 30 16,-4 2-30-16,-77 5 30 0,0 0-30 0,73-9 31 15,-5 3-31-15,-68 6 31 0,0 0-31 0,73-6 31 16,6-1-31-16,-79 7 29 0,0 0-29 0,81-5 29 16,2-5-29-16,-83 10 32 0,0 0-32 0,85-9 33 15,-2 4-33-15,-83 5 32 0,0 0-32 0,84-7 33 0,6 2-33 16,-90 5 29-16,0 0-29 0,82 0 30 0,-14 0-30 15,-68 0 25-15,0 0-25 0,67 3 26 0,0-1-26 16,-67-2 22-16,0 0-22 0,73 0 22 0,8-2-22 16,-81 2 17-16,0 0-17 0,81-1 18 0,-12-1-18 15,-69 2 18-15,0 0-18 0,67 0 19 0,-4 0-19 16,-63 0 14-16,0 0-14 0,60 0 14 0,4 0-14 16,-64 0 16-16,0 0-16 0,67-4 16 0,-5 4-16 15,-62 0 16-15,0 0-16 0,60 4 16 0,-6-4-16 0,-54 0 16 16,0 0-16-16,58 0 16 0,-3-7-16 0,-55 7 16 15,0 0-16-15,58-5 16 0,0 5-16 0,-58 0 14 0,0 0-14 16,59 0 14-16,1 0-14 0,-60 0 12 0,0 0-12 16,61 0 13-16,-4-4-13 0,-57 4 11 0,0 0-11 15,56-5 11-15,1-2-11 0,-57 7 10 0,0 0-10 16,61-5 11-16,-1 3-11 0,-60 2 11 0,0 0-11 16,62-1 12-16,-7 1-12 0,-55 0 9 0,0 0-9 0,55-4 9 15,-1-1-9-15,-54 5 7 0,0 0-7 0,57-2 8 16,-3 4-8-16,-54-2 7 0,0 0-7 0,59 2 7 15,1-4-7-15,-60 2 6 0,0 0-6 0,63-2 6 16,4 4-6-16,-67-2 6 0,0 0-6 0,64 2 6 16,4 1-6-16,-68-3 5 0,0 0-5 0,73 0 5 15,3-5-5-15,-76 5 6 0,0 0-6 0,81-2 7 16,-4 0-7-16,-77 2 5 0,0 0-5 0,80 0 6 16,-12 4-6-16,-68-4 7 0,0 0-7 0,76 2 7 15,5-2-7-15,-81 0 7 0,0 0-7 0,80 3 8 0,-1 1-8 16,-79-4 5-16,0 0-5 0,76 0 6 0,-5 0-6 15,-71 0 4-15,0 0-4 0,70 1 5 16,2 3-5-16,-72-4 2 0,0 0-2 0,73 3 3 0,-13 1-3 16,-60-4 2-16,0 0-2 0,58 3 2 0,-3 2-2 15,-55-5 2-15,0 0-2 0,56 5 2 0,-1 2-2 16,-55-7 1-16,0 0-1 0,54 4 2 0,1-4-2 16,-55 0 1-16,0 0-1 0,55 2 2 0,-6-1-2 0,-49-1 0 15,0 0 0-15,44 2 1 0,-3 2-1 0,-41-4 0 16,0 0 0-16,32 0 1 0,-6 0-1 0,-26 0 1 15,0 0-1-15,23 0 1 0,-4 0-1 0,-19 0 1 16,0 0-1-16,15 0 1 0,-7 3-1 0,-8-3 1 0,0 0-1 16,0 0 2-16,9 2-2 0,-9-2 1 0,0 0-1 15,0 0 2-15,7 1-2 0,-7-1 2 0,0 0-2 16,0 0 2-16,0 0-2 0,0 0 2 0,0 0-2 16,0 0 2-16,0 0-2 0,0 0 2 0,0 0-2 0,0 0 3 15,0 0-3-15,0 0 3 0,0 0-3 0,0 0 3 16,0 0-3-16,0 0 3 0,0 0-3 0,0 0 3 15,0 0-3-15,0 0 3 0,0 0-3 0,0 0 4 16,0 0-4-16,0 0 3 0,0 0-3 0,0 0 4 16,0 0-4-16,0 0 4 0,0 0-4 0,0 0 4 15,0 0-4-15,0 0 4 0,0 0-4 0,0-6 5 16,0 6-5-16,0 0 5 0,0 0-5 0,0 0 5 16,0 0-5-16,0 0 5 0,0 0-5 0,0 0 6 15,0 0-6-15,0 0 5 0,0 0-5 0,0 0 5 16,0 0-5-16,0 0 4 0,0 0-4 0,0 0 5 0,0 0-5 15,0 0 3-15,0 0-3 0,0 0 4 0,0 0-4 16,0 0 3-16,0 0-3 0,0 0 3 0,0 0-3 16,0 0 2-16,0 0-2 0,0 0 3 0,0 0-3 15,0 0 2-15,0 0-2 0,0 0 2 0,0 0-2 16,0 0 2-16,0 0-2 0,0 0 2 0,0 0-2 16,0 0 2-16,0 0-2 0,0 0 3 0,0 0-3 15,0 0 2-15,0 0-2 0,0 0 2 0,0 0-2 0,0 0 2 16,0 0-2-16,0 0 2 0,0 0-2 0,0 0 2 15,0 0-2-15,0 0 2 0,0 0-2 0,0 0 1 0,0 0-1 16,0 0 2-16,0 0-2 0,0 0 1 0,0 0-1 16,7 0 2-16,-7 0-2 0,0 0 1 0,0 0-1 15,0 0 2-15,0 0-2 0,0 0 1 0,0 0-1 16,0 0 1-16,0 0-1 0,0 0 1 0,0 0-1 16,0 0 1-16,0 0-1 0,0 0 1 0,0 0-1 0,0 0 1 15,0 0-1-15,0 0 0 0,0 0 0 0,0 0 1 16,0 0-1-16,0 0 0 0,0 0 0 15,0 0 0-15,0 0 0 0,0 0 0 0,0 0 0 0,-7 5 0 16,-19 7 0-16,26-12-6 0,0 0 6 0,-46 10-5 16,-11-17 5-16,1 2-1712 0</inkml:trace>
  <inkml:trace contextRef="#ctx0" brushRef="#br0" timeOffset="13947.99">21823 11844 180 0,'0'0'0'0,"0"0"0"0,0 0 0 16,0 0 4-16,0 0-4 0,0 0 4 0,0 0-4 16,0 0 1-16,0 0-1 0,0 0 2 0,-20-7-2 15,20 7 1-15,0 0-1 0,0 0 1 0,-8 0-1 0,1 0-85 16</inkml:trace>
  <inkml:trace contextRef="#ctx0" brushRef="#br0" timeOffset="17019.05">21773 11885 203 0,'0'0'0'0,"0"0"0"16,0 0 0-16,0 0 0 0,0 0 0 0,0 0 0 16,0 0 0-16,0 0 0 0,0 0 0 0,0 0 0 15,0 0 0-15,0 0 4 0,0 0-4 0,0 0 4 0,0 0-4 16,0 0 14-16,0 0-14 0,0 0 15 0,0 0-15 15,0 0 25-15,0 0-25 0,0 0 25 0,0 0-25 16,0 0 30-16,0 0-30 0,-7 7 30 0,7-7-30 16,0 0 22-16,0 0-22 0,0 0 22 0,0 0-22 15,0 0 15-15,0 0-15 0,0 0 16 0,0 0-16 16,0 0 11-16,0 0-11 0,0 0 11 0,0 0-11 0,0 0 8 16,0 0-8-16,0 0 8 0,0 0-8 0,0 0 6 15,0 0-6-15,0 0 6 0,0 0-6 0,0 0 6 16,0 0-6-16,0 0 6 0,0 0-6 0,0 0 10 0,0 0-10 15,0 0 11-15,0 0-11 0,0 0 14 0,0 0-14 16,0 0 14-16,0 0-14 0,0 0 9 0,0 0-9 16,0 0 9-16,0 0-9 0,0 0 11 0,0 0-11 15,0 0 12-15,0 0-12 0,0 0 9 0,0 0-9 16,0 0 9-16,0 0-9 0,0 0 8 0,0 0-8 0,0 0 9 16,0 0-9-16,0 0 7 0,0 0-7 0,0 0 7 15,0 0-7-15,0 0 6 0,0 0-6 0,0 0 6 16,0 0-6-16,0 0 3 0,0 0-3 0,0 0 4 15,0 0-4-15,0 0 1 0,0 0-1 0,0 0 2 16,0 0-2-16,0 0 1 0,0 0-1 0,0 0 1 16,0 0-1-16,0 0 0 0,0 0 0 0,0 0 0 15,0 0 0-15,0 0 1 0,0 0-1 0,0 0 1 16,0 0-1-16,0 0 3 0,0 0-3 0,0 0 3 16,0 0-3-16,0 0 6 0,0 0-6 0,0 0 7 0,0 0-7 15,0 0 11-15,0 0-11 0,0 0 11 0,0 0-11 16,0 0 13-16,0 0-13 0,0 0 14 0,0 0-14 15,0 0 11-15,0 0-11 0,0 0 11 0,0 0-11 16,0 0 6-16,0 0-6 0,0 0 7 0,0 0-7 16,0 0 1-16,0 0-1 0,0 0 2 0,0 0-2 15,0 0 0-15,0 0 0 0,0 0 0 0,0 0 0 16,0 0-1-16,0 0 1 0,0 0 0 0,0 0 0 16,0 0-2-16,0 0 2 0,0 0-1 0,0 0 1 15,0 0-3-15,0 0 3 0,0 0-2 0,0 0 2 0,0 0-3 16,0 0 3-16,0 0-2 0,0 0 2 0,0 0-2 15,0 0 2-15,0 0-2 0,0 0 2 0,0 0-2 0,0 0 2 16,0 0-1-16,0 0 1 0,0 0-1 0,0 0 1 16,0 0 0-16,0 0 0 0,0 0 0 0,0 0 0 15,0 0 0-15,0 0 0 0,0 0 0 0,0 0 0 16,0 0 1-16,0 0-1 0,0 0 1 0,0 0-1 16,0 0 1-16,0 0-1 0,0 0 3 0,0 0-3 0,0 0 3 15,0 0-3-15,0 0 3 0,0 0-3 0,0 0 3 16,0 0-3-16,0 0 4 0,0 0-4 0,0 0 4 15,0 0-4-15,0 0 2 0,0 0-2 0,0 0 3 16,0 0-3-16,0 0 1 0,0 0-1 0,0 0 2 16,0 0-2-16,0 0 1 0,0 0-1 0,0 0 1 15,0 0-1-15,0 0 0 0,0 0 0 0,0 0 1 16,0 0-1-16,0 0 0 0,0 0 0 0,0 0 0 16,0 0 0-16,0 0 0 0,0 0 0 0,0 0 0 15,0 0 0-15,0 0 0 0,0 0 0 0,0 0 0 16,0 0 0-16,0 0 0 0,0 0 0 0,0 0 0 0,0 0 0 15,0 0 0-15,0 0 0 0,0 0 0 0,0 0 0 16,0 0 0-16,0 0 0 0,0 0 1 0,0 0-1 16,0 0 1-16,0 0-1 0,0 0 1 0,0 0-1 15,0 0 2-15,0 0-2 0,0 0 2 0,0 0-2 16,0 0 2-16,0 0-2 0,0 0 2 0,0 0-2 16,0 0 0-16,0 0 0 0,0 0 1 0,0 0-1 0,0 0 0 15,0 0 0-15,0 0 0 0,0 0 0 0,0 0 0 16,0 0 0-16,0 0 0 0,0 0 0 0,0 0-1 15,0 0 1-15,0 0 0 0,0 0 0 0,0 0-1 0,0 0 1 16,0 0 0-16,0 0 0 0,0 0 0 0,0 0 0 16,0 0 0-16,0 0 0 0,0 0 0 0,0 0 0 15,0 0 0-15,0 0 0 0,0 0 0 0,0 0 0 16,0 0 1-16,0 0-1 0,0 0 1 0,0 0-1 16,0 0 2-16,0 0-2 0,0 0 2 0,0 0-2 15,0 0 3-15,0 0-3 0,0 0 3 0,0 0-3 0,0 0 4 16,0 0-4-16,0 0 3 0,0 0-3 0,0 0 3 15,0 0-3-15,0 0 4 0,0 0-4 0,0 0 4 16,0 0-4-16,0 0 3 0,0 0-3 0,0 0 4 16,0 0-4-16,0 0 1 0,0 0-1 0,0 0 2 15,0 0-2-15,0 0 0 0,0 0 0 0,0 0 1 16,0 0-1-16,0 0 0 0,0 0 0 0,0 0 0 16,0 0 0-16,0 0-1 0,0 0 1 0,0 0-1 15,0 0 1-15,0 0-4 0,0 0 4 0,0 0-3 16,0 0 3-16,0 0-5 0,0 0 5 0,0 0-4 0,0 0 4 15,0 0-5-15,0 0 5 0,0 0-4 0,0 0 4 16,0 0-2-16,0 0 2 0,0 0-1 0,0 0 1 16,0 0 0-16,0 0 0 0,0 0 0 0,0 0 0 15,0 0 1-15,0 0-1 0,0 0 1 0,0 0-1 16,0 0 3-16,0 0-3 0,0 0 4 0,0 0-4 16,0 0 6-16,0 0-6 0,0 0 6 0,0 0-6 15,0 0 7-15,0 0-7 0,0 0 7 0,0 0-7 0,0 0 6 16,0 0-6-16,0 0 6 0,0 0-6 0,0 0 8 15,0 0-8-15,0 0 8 0,0 0-8 0,0 0 4 16,0 0-4-16,0 0 5 0,0 0-5 0,0 0 2 0,0 0-2 16,0 0 3-16,0 0-3 0,0 0 0 0,0 0 0 15,0 0 1-15,0 0-1 0,0 0 0 0,0 0 0 16,0 0 0-16,0 0 0 0,0 0-1 0,0 0 1 16,0 0 0-16,0 0 0 0,0 0-1 0,0 0 1 0,0 0-1 15,0 0 1-15,0 0-2 0,0 0 2 0,0 0-2 16,0 0 2-16,0 0-1 0,0 0 1 15,0 0 0-15,0 0 0 0,0 0-1 0,0 0 1 0,0 0 0 16,0 0 0-16,0 0 0 0,0 0 0 0,0 0 0 16,0 0 0-16,0 0 0 0,0 0 0 0,0 0 0 15,0 0 0-15,0 0 0 0,0 0 0 0,0 0 0 16,0 0 0-16,0 0 0 0,0 0 0 0,0 0 0 16,0 0 0-16,0 0 0 0,0 0 0 0,0 0 0 15,0 0 0-15,0 0 0 0,0 0 0 0,0 0 0 16,0 0 0-16,0 0 0 0,0 0 0 0,0 0 0 15,0 0 0-15,0 0 0 0,0 0 0 0,0 0 0 0,0 0 0 16,0 0 0-16,0 0 0 0,0 0 0 0,0 0 0 16,0 0-1-16,0 0 1 0,0 0 0 0,0 0 0 15,0 0-1-15,0 0 1 0,0 0-1 0,0 0 1 16,0 0-2-16,0 0 2 0,0 0-2 0,0 0 2 16,0 0-1-16,0 0 1 0,0 0 0 0,0 0 0 15,0 0 0-15,0 0 0 0,0 0 0 0,0 0 0 16,0 0 0-16,0 0 0 0,0 0 0 0,0 0 0 0,0 0 0 15,0 0 0-15,0 0 0 0,0 0 0 0,0 0 0 16,0 0 0-16,0 0 0 0,0 0 0 0,0 0 0 16,0 0 0-16,0 0 0 0,0 0 0 0,0 0 0 15,0 0 0-15,0 0 0 0,0 0 0 0,0 0 0 0,0 0 0 16,0 0 0-16,0 0 0 0,0 0 0 0,0 0 0 16,0 0 0-16,0 0 0 0,0 0 0 0,0 0 0 15,0 0 0-15,0 0 0 0,0 0 0 0,0 0 0 0,0 0 0 16,0 0 0-16,0 0-1 0,0 0 1 0,0 0 0 15,0 0 0-15,0 0-2 0,0 0 2 0,0 0-2 16,0 0 2-16,0 0-4 0,0 0 4 0,0 0-3 16,0 0 3-16,0 0-3 0,0 0 3 0,0 0-2 15,0 0 2-15,0 0-2 0,0 0 2 0,0 0-1 16,0 0 1-16,0 0-2 0,0 0 2 0,0 0-1 16,0 0 1-16,0 0-1 0,0 0 1 0,0 0 0 15,0 0 0-15,0 0 0 0,0 0 0 0,0 0 0 16,0 0 0-16,0 0 0 0,0 0 0 0,0 0 0 15,0 0 0-15,0 0 0 0,0 0 0 0,0 0 0 0,0 0 0 16,0 0 0-16,0 0 0 0,0 0 1 0,0 0-1 16,0 0 0-16,0 0 0 0,0 0 1 0,0 0-1 15,0 0 0-15,0 0 0 0,0 0 0 0,0 0 0 16,0 0 0-16,0 0 0 0,0 0 0 0,0 0 0 16,0 0-1-16,0 0 1 0,0 0 0 0,0 0 0 15,0 0-6-15,0 0 6 0,0 0-5 0,0 0 5 16,0 0-11-16,0 0 11 0,0 0-10 0,0 0 10 0,0 0-16 15,0 0 16-15,0 0-15 0,0 0 15 0,0 0-17 16,0 0 17-16,0 0-17 0,0 0 17 0,0 0-15 16,0 0 15-16,0 0-15 0,0 0 15 0,0 0-10 0,0 0 10 15,0 0-10-15,0 0 10 0,0 0-8 0,0 0 8 16,0 0-7-16,0 0 7 0,0 0-5 0,0 0 5 16,0 0-4-16,0 0 4 0,0 0-3 0,0 0 3 15,0 0-2-15,0 0 2 0,0 0-2 0,0 0 2 16,0 0-1-16,0 0 1 0,0 0 0 0,0 0 0 0,0 0 0 15,0 0 0-15,0 0 0 0,0 0 0 0,0 0 0 16,0 0 0-16,0 0 1 0,0 0-1 0,0 0 2 16,0 0-2-16,0 0 0 0,0 0 0 0,0 0 1 15,0 0-1-15,0 0 0 0,0 0 0 0,0 0 0 16,0 0 0-16,0 0 0 0,0 0 0 0,0 0 0 16,0 0 0-16,0 0-1 0,0 0 1 0,0 0 0 15,0 0 0-15,0 0-2 0,0 0 2 0,0 0-1 16,0 0 1-16,0 0-2 0,0 0 2 0,0 0-2 15,0 0 2-15,0 0-1 0,0 0 1 0,0 0-1 16,0 0 1-16,0 0-1 0,0 0 1 0,0 0 0 16,0 0 0-16,0 0 0 0,0 0 0 0,0 0 0 0,0 0 0 15,0 0 0-15,0 0 0 0,0 0 0 0,0 0 0 16,0 0 0-16,0 0 0 0,0 0 0 0,0 0 0 16,0 0 0-16,0 0 0 0,0 0 1 0,0 0-1 15,0 0 0-15,0 0 0 0,0 0 1 0,0 0-1 16,0 0 0-16,0 0 0 0,0 0 1 0,0 0-1 15,0 0 0-15,0 0 0 0,0 0 1 0,0 0-1 0,0 0 0 16,0 0 0-16,0 0 0 0,0 0 0 0,0 0-1 16,0 0 1-16,0 0 0 0,0 0 0 0,0 0-3 15,0 0 3-15,0 0-3 0,0 0 3 0,0 0-5 0,0 0 5 16,0 0-5-16,0 0 5 0,0 0-7 0,0 0 7 16,0 0-7-16,0 0 7 0,0 0-4 0,0 0 4 15,0 0-4-15,0 0 4 0,0 0-1 0,0 0 1 16,0 0-1-16,0 0 1 0,0 0-1 0,0 0 1 0,0 0 0 15,0 0 0-15,0 0 0 0,0 0 0 0,0 0 0 16,0 0 0-16,0 0 0 0,0 0 0 0,0 0 0 16,0 0 0-16,0 0 0 0,0 0 0 0,0 0 0 15,0 0 0-15,0 0 0 0,0 0 0 0,0 0 0 16,0 0 0-16,0 0 0 0,0 0 0 0,0 0 0 16,0 0 0-16,0 0 0 0,0 0 0 0,0 0 0 15,0 0 0-15,0 0 0 0,0 0 0 0,0 0 1 16,0 0-1-16,0 0 2 0,0 0-2 0,0 0 3 15,0 0-3-15,0 0 3 0,0 0-3 0,0 0 4 0,0 0-4 16,0 0 5-16,0 0-5 0,0 0 6 0,0 0-6 16,0 0 9-16,0 0-9 0,0 0 9 0,0 0-9 15,0 0 6-15,0 0-6 0,0 0 7 0,0 0-7 16,0 0 5-16,0 0-5 0,0 0 6 0,0 0-6 16,0 0 3-16,0 0-3 0,0 0 4 0,0 0-4 15,0 0 2-15,0 0-2 0,0 0 2 0,0 0-2 16,0 0 1-16,0 0-1 0,13 7 1 0,4 5-1 15,3 1-453-15</inkml:trace>
  <inkml:trace contextRef="#ctx0" brushRef="#br0" timeOffset="17833.52">20768 8883 763 0,'0'0'0'0,"0"0"0"16,11 17 0-16,-11-17 9 0,0 0-9 0,12 23 9 16,4 11-9-16,-16-34 35 0,0 0-35 0,19 51 35 15,1 18-35-15,-20-69 38 0,0 0-38 0,24 78 38 16,5 3-38-16,-29-81 22 0,0 0-22 0,35 80 23 15,7-13-23-15,-42-67 12 0,0 0-12 0,53 57 12 16,2-3-12-16,-55-54 11 0,0 0-11 0,67 40 11 16,9-23-11-16,-76-17 11 0,0 0-11 0,88-5 12 15,23-25-12-15,-111 30 20 0,0 0-20 0,127-43 20 0,19-14-20 16,-146 57 20-16,0 0-20 0,164-64 21 0,9-9-21 16,-173 73 22-16,0 0-22 0,177-72 22 0,3-6-22 15,-180 78 21-15,0 0-21 0,172-68 21 0,-11 15-21 16,-161 53 21-16,0 0-21 0,138-40 22 0,-27 5-22 15,-111 35 22-15,0 0-22 0,83-21 22 0,-29 8-22 0,-54 13 18 16,0 0-18-16,41-7 19 0,-4 3-19 0,-37 4 13 16,0 0-13-16,32 4 14 0,-8 8-14 0,-24-12 1 15,0 0-1-15,21 15 1 0,1 11-1 0,-1 0-961 16</inkml:trace>
  <inkml:trace contextRef="#ctx0" brushRef="#br0" timeOffset="18422.68">26093 9130 673 0,'0'0'0'0,"-3"-8"0"0,-6-16 0 15,9 24 0-15,0 0 0 0,-7-32 0 0,5 6 0 16,2 26-2-16,0 0 2 0,0-31-2 0,0-5 2 15,0 36-4-15,0 0 4 0,2-33-3 0,1 9 3 16,-3 24-5-16,0 0 5 0,0-12-4 0,2 3 4 16,-2 9-4-16,0 0 4 0,0 0-3 0,0-9 3 0,0 9-2 15,0 0 2-15,0 0-1 0,2 23 1 0,-2-23-1 16,0 0 1-16,0 31 0 0,-4 11 0 0,4-42 0 16,0 0 0-16,-3 55 0 0,1 18 0 0,2-73 1 0,0 0-1 15,2 72 1-15,3-11-1 0,-5-61 4 0,0 0-4 16,14 48 5-16,7-8-5 0,-21-40 10 0,0 0-10 15,36 24 11-15,17-8-11 0,-53-16 17 0,0 0-17 16,65 5 18-16,11-10-18 0,-76 5 33 0,0 0-33 16,88-10 34-16,12-8-34 0,-100 18 48 0,0 0-48 0,110-24 49 15,20-4-49-15,-130 28 50 0,0 0-50 0,143-33 50 16,19-6-50-16,-162 39 47 0,0 0-47 0,168-45 47 16,0-2-47-16,-168 47 40 0,0 0-40 0,153-38 41 15,-21 5-41-15,-132 33 33 0,0 0-33 0,115-22 34 16,-20 8-34-16,-95 14 27 0,0 0-27 0,74-11 27 15,-26 6-27-15,-48 5 25 0,0 0-25 0,46 0 26 16,9 0-26-16,-55 0 13 0,0 0-13 0,56 0 14 16,4 2-14-16,0 0-951 0</inkml:trace>
  <inkml:trace contextRef="#ctx0" brushRef="#br0" timeOffset="18850.21">30528 9428 796 0,'0'0'0'15,"-6"5"0"-15,-8 14 0 0,14-19 0 0,0 0 0 16,-21 25 1-16,-7 11-1 0,28-36 1 0,0 0-1 16,-23 33 1-16,7-12-1 0,16-21 6 0,0 0-6 0,-9 15 7 15,6-6-7-15,3-9 11 0,0 0-11 0,0 0 11 16,9 3-11-16,-9-3 19 0,0 0-19 0,29-10 19 16,39-9-19-16,-68 19 28 0,0 0-28 0,82-24 28 15,15-4-28-15,-97 28 31 0,0 0-31 0,105-28 31 16,4 7-31-16,-109 21 32 0,0 0-32 0,122-15 32 15,12-1-32-15,-134 16 32 0,0 0-32 0,144-8 32 16,10 4-32-16,-154 4 24 0,0 0-24 0,151 4 25 16,-11 8-25-16,-140-12 19 0,0 0-19 0,121 12 19 15,-18 0-19-15,-103-12 15 0,0 0-15 0,79 16 16 16,-29 1-16-16,-50-17 5 0,0 0-5 0,19 24 6 0,-33 4-6 16,0-1-876-16</inkml:trace>
  <inkml:trace contextRef="#ctx0" brushRef="#br0" timeOffset="21754.22">21491 11223 359 0,'0'0'0'0,"0"0"0"0,0 0 0 15,0 0 0-15,0 0 0 0,0 0 1 0,0 0-1 16,0 0 4-16,0 0-4 0,0 0 5 0,0 0-5 16,0 0 9-16,0 0-9 0,0 0 10 0,0 0-10 15,0 0 11-15,0 0-11 0,0 0 12 0,0 0-12 0,0 0 9 16,0 0-9-16,0 0 10 0,0 0-10 0,0 0 6 15,0 0-6-15,0 0 7 0,0 0-7 0,0 0 5 16,0 0-5-16,0 0 5 0,0 0-5 0,0 0 4 0,0 0-4 16,0 0 4-16,0 0-4 0,0 0 3 0,0 0-3 15,0 0 4-15,0 0-4 0,0 0 3 0,0 0-3 16,0 0 4-16,0 0-4 0,0 0 4 0,0 0-4 16,0 0 4-16,0 0-4 0,0 0 4 0,0 0-4 15,0 0 4-15,0 0-4 0,0 0 4 0,0 0-4 0,0 0 5 16,0 0-5-16,0 0 4 0,0 0-4 0,0 0 4 15,0 0-4-15,0 0 4 0,0 0-4 0,0 0 5 16,0 0-5-16,0 0 7 0,0 0-7 0,0 0 7 16,0 0-7-16,0 0 9 0,0 0-9 0,0 0 10 15,0 0-10-15,0 0 13 0,0 0-13 0,0 0 13 16,0 0-13-16,0 0 13 0,0 0-13 0,0 0 13 16,0 0-13-16,0 0 12 0,0 0-12 0,0 0 12 15,0 0-12-15,0 0 9 0,0 0-9 0,0 0 10 16,0 0-10-16,0 0 7 0,0 0-7 0,0 0 7 0,0 0-7 15,0 0 2-15,0 0-2 0,0 0 3 0,0 0-3 16,0 0 0-16,0 0 0 0,0 0 1 0,0 0-1 16,0 0 0-16,0 0 0 0,0 0 0 0,0 0 0 15,0 0 0-15,0 0 0 0,0 0 0 0,0 0 0 16,0 0 0-16,0 0 0 0,0 0 0 0,0 0 0 16,0 0 0-16,0 0 0 0,0 0 1 0,0 0-1 15,0 0 1-15,0 0-1 0,0 0 1 0,0 0-1 16,0 0 2-16,0 0-2 0,0 0 3 0,0 0-3 0,0 0 2 15,0 0-2-15,0 0 3 0,0 0-3 0,0 0 3 16,0 0-3-16,0 0 4 0,0 0-4 0,0 0 2 16,0 0-2-16,0 0 3 0,0 0-3 0,0 0 2 0,0 0-2 15,0 0 3-15,0 0-3 0,0 0 2 0,0 0-2 16,0 0 3-16,0 0-3 0,0 0 1 0,0 0-1 16,0 0 2-16,0 0-2 0,0 0 1 0,0 0-1 15,0 0 1-15,0 0-1 0,0 0-1 0,0 0 1 0,0 0-1 16,0 0 1-16,0 0-468 0</inkml:trace>
  <inkml:trace contextRef="#ctx0" brushRef="#br0" timeOffset="26420">28501 15309 830 0,'0'0'0'0,"-2"-21"0"0,-1-23 0 16,3 44 14-16,0 0-14 0,-2-60 15 0,5-18-15 16,-3 78 31-16,0 0-31 0,2-83 31 0,-4 7-31 15,2 76 35-15,0 0-35 0,-10-76 35 0,-10-4-35 0,20 80 22 16,0 0-22-16,-26-76 23 0,-6 5-23 0,32 71 17 16,0 0-17-16,-40-74 17 0,-12-3-17 0,52 77 14 15,0 0-14-15,-59-77 14 0,-14 2-14 0,73 75 14 16,0 0-14-16,-74-69 14 0,-2 3-14 0,76 66 16 0,0 0-16 15,-72-62 16-15,7 6-16 0,65 56 18 0,0 0-18 16,-69-50 19-16,-3 0-19 0,72 50 20 0,0 0-20 16,-73-47 20-16,6 6-20 0,67 41 17 0,0 0-17 0,-72-42 18 15,-7 6-18-15,79 36 17 0,0 0-17 0,-85-31 17 16,-9 1-17-16,94 30 21 0,0 0-21 0,-93-22 21 16,8 5-21-16,85 17 22 0,0 0-22 0,-84-9 22 15,-3 11-22-15,87-2 16 0,0 0-16 0,-85 7 17 16,4 5-17-16,81-12 12 0,0 0-12 0,-77 22 12 15,1 15-12-15,76-37 9 0,0 0-9 0,-72 46 9 16,-3 8-9-16,75-54 5 0,0 0-5 0,-75 67 6 16,-3 6-6-16,78-73 5 0,0 0-5 0,-72 78 6 15,10 14-6-15,62-92 6 0,0 0-6 0,-57 97 7 16,6 17-7-16,51-114 6 0,0 0-6 0,-47 116 6 16,6-5-6-16,41-111 4 0,0 0-4 0,-32 115 4 0,13 5-4 15,19-120 5-15,0 0-5 0,-7 124 6 0,14-2-6 16,-7-122 5-16,0 0-5 0,18 112 6 0,6-12-6 15,-24-100 6-15,0 0-6 0,39 96 6 0,16-10-6 16,-55-86 6-16,0 0-6 0,76 83 7 0,21-3-7 16,-97-80 7-16,0 0-7 0,107 66 7 0,8-18-7 15,-115-48 7-15,0 0-7 0,120 38 7 0,5-10-7 16,-125-28 7-16,0 0-7 0,122 17 8 0,-8-5-8 0,-114-12 6 16,0 0-6-16,117 5 7 0,-1-8-7 0,-116 3 9 15,0 0-9-15,113-17 9 0,-9-18-9 0,-104 35 14 16,0 0-14-16,103-52 15 0,1-21-15 0,-104 73 18 0,0 0-18 15,97-84 18-15,-9-11-18 0,-88 95 18 0,0 0-18 16,77-101 18-16,-8-8-18 0,-69 109 16 0,0 0-16 16,58-104 16-16,-12 7-16 0,-46 97 16 0,0 0-16 15,37-86 16-15,-10 18-16 0,-27 68 15 0,0 0-15 0,16-57 16 16,-7 11-16-16,-9 46 12 0,0 0-12 16,3-37 12-16,-3 13-12 0,0 24 9 0,0 0-9 0,0-16 9 15,2 8-9-15,-2 8 7 0,0 0-7 0,0 0 7 16,0 0-7-16,0 0 7 0,0 0-7 0,0-7 7 15,0 7-7-15,0 0 4 0,0 0-4 0,0 0 5 16,0 0-5-16,0 0 3 0,0 0-3 0,0 0 4 16,0-5-4-16,0 5 2 0,0 0-2 0,0 0 2 15,0 0-2-15,0 0 1 0,0 0-1 0,0 0 1 16,0 0-1-16,0 0 1 0,0 0-1 0,0 0 1 16,0 0-1-16,0 0 0 0,0 0 0 0,0 0 0 0,0 0 0 15,0 0-1-15,0 0 1 0,0 0 0 0,0 0 0 16,0 0-2-16,0 0 2 0,0 0-2 0,0 0 2 15,0 0-3-15,0 0 3 0,0 0-3 0,0 0 3 16,0 0-4-16,0 0 4 0,0 0-4 0,0 0 4 16,0 0-5-16,0 0 5 0,0 0-4 0,0 0 4 15,0 0-4-15,0 0 4 0,0 0-4 0,0 0 4 0,0 0-5 16,0 0 5-16,0 0-4 0,0 0 4 16,0 0-4-16,0 0 4 0,0 0-4 0,0 0 4 0,0 0-4 15,0 0 4-15,0 0-3 0,0 0 3 0,0 0-2 16,0 0 2-16,0 0-2 0,0 0 2 0,0 0-2 0,0 0 2 15,0 0-2-15,0 0 2 0,0 0-2 0,0 0 2 16,0 0-1-16,0 0 1 0,0 0-2 0,0 0 2 16,0 0-2-16,0 0 2 0,0 0-2 15,0 0 2-15,0 0-2 0,0 0 2 0,0 0-2 0,0 0 2 16,0 0-2-16,0 0 2 0,0 0-1 0,0 0 1 0,0 0-1 16,0 0 1-16,0 0-1 0,0 0 1 0,0 0-1 15,0 0 1-15,0 0-1 0,0 0 1 0,0 0 0 16,0 0 0-16,0 0-1 0,0 0 1 0,0 0 0 15,0 0 0-15,0 0 0 0,0 0 0 0,0 0 0 16,0 0 0-16,0 0 0 0,0 0 0 0,0 0 0 16,0 0 0-16,0 0 0 0,0 0 0 0,0 0 0 15,0 0 0-15,0 0 0 0,0 0 0 0,0 0 1 16,0 0-1-16,0 0 0 0,0 0 0 0,0 0 1 16,0 0-1-16,0 0 1 0,0 0-1 0,0 0 1 0,0 0-1 15,0 0 1-15,0 0-1 0,0 0 1 0,0 0-1 16,0 0 1-16,0 0-1 0,0 0 2 0,0 0-2 15,0 0 0-15,0 0 0 0,0 0 1 0,0 0-1 16,0 0 0-16,0 0 0 0,0 0 1 0,0 0-1 16,0 0 0-16,0 0 0 0,0 0 1 0,0 0-1 15,0 0 0-15,0 0 0 0,0 0 0 0,0 0 0 16,0 0 0-16,0 0 0 0,0 0 0 0,0 0 0 0,0 0 0 16,0 0 0-16,0 0 0 0,0 0 0 0,0 0 0 15,0 0 0-15,0 0 0 0,0 0 0 0,0 0 0 16,0 0 0-16,0 0 0 0,0 0 0 0,0 0 0 15,0 0 0-15,0 0 1 0,0 0-1 0,0 0 0 0,0 0 0 16,0 0 1-16,0 0-1 0,0 0 0 0,0 0 0 16,0 0 1-16,0 0-1 0,0 0 0 0,0 0 0 15,0 0 1-15,0 0-1 0,0 0 0 0,0 0 0 16,0 0 1-16,0 0-1 0,0 0 0 0,0 0 0 16,0 0 0-16,0 0 0 0,0 0 0 0,0 0 0 0,0 0 0 15,0 0 0-15,0 0-1 0,0 0 1 0,-11-7 0 16,-10-31 0-16,21 38-5 0,0 0 5 0,-39-61-4 15,-22-24 4-15,-1 2-1327 0</inkml:trace>
  <inkml:trace contextRef="#ctx0" brushRef="#br0" timeOffset="27790.14">21654 12233 169 0,'0'0'0'0,"0"0"0"0,0 0 0 15,0 0-1-15,0 0 1 0,0 0 0 0,0 0 0 16,0 0 0-16,0 0 0 0,0 0 0 0,0 0 0 0,0 0 0 15,0 0 0-15,0 0 0 0,0 0 0 0,0 0-1 16,0 0 1-16,0 0 0 0,0 0 0 0,0 0-1 16,0 0 1-16,0 0 0 0,0 0 0 0,0 0 0 0,0 0 0 15,0 0 0-15,0 0 0 0,0 0 0 0,0 0 0 16,0 0 0-16,0 0 0 0,0 0 1 0,0 0-1 16,0 0 2-16,0 0-2 0,0 0 4 0,0 0-4 15,0 0 5-15,0 0-5 0,0 0 8 0,0 0-8 0,0 0 9 16,0 0-9-16,0 0 13 0,0 0-13 0,0 0 13 15,0 0-13-15,0 0 17 0,0 0-17 0,0 0 17 16,0 0-17-16,0 0 19 0,0 0-19 0,0 0 20 16,0 0-20-16,0 0 7 0,0 0-7 0,0 0 7 15,0 0-7-15,0 0 2 0,0 0-2 0,0 0 2 16,0 0-2-16,0 0 0 0,0 0 0 0,0 0 0 16,0 0 0-16,0 0 0 0,0 0 0 0,0 0 1 15,0 0-1-15,0 0 1 0,0 0-1 0,0 0 1 16,0 0-1-16,0 0 2 0,0 0-2 0,0 0 2 15,0 0-2-15,0 0 2 0,0 0-2 0,0 0 3 0,0 0-3 16,0 0 3-16,0 0-3 0,0 0 4 0,0 0-4 16,0 0 4-16,0 0-4 0,0 0 4 0,0 0-4 15,0 0 5-15,0 0-5 0,0 0 5 0,0 0-5 16,0 0 4-16,0 0-4 0,0 0 5 0,0 0-5 16,0 0 6-16,0 0-6 0,0 0 6 0,0 0-6 15,0 0 5-15,0 0-5 0,0 0 6 0,0 0-6 0,0 0 4 16,0 0-4-16,0 0 5 0,0 0-5 0,0 0 3 15,0 0-3-15,0 0 3 0,0 0-3 0,0 0 0 16,0 0 0-16,0 0 1 0,0 0-1 0,0 0-238 16</inkml:trace>
  <inkml:trace contextRef="#ctx0" brushRef="#br0" timeOffset="28601.24">26460 15508 449 0,'0'0'0'0,"0"0"0"15,0 0 0-15,0 0 4 0,0 0-4 0,0 0 4 16,0 0-4-16,0 0 22 0,0 0-22 0,0 0 23 16,0 0-23-16,0 0 33 0,0 0-33 0,0 0 33 15,0 0-33-15,0 0 36 0,0 0-36 0,0 0 36 16,0 0-36-16,0 0 29 0,0 0-29 0,0 0 30 15,0 0-30-15,0 0 25 0,0 0-25 0,0 0 25 0,0 0-25 16,0 0 21-16,0 0-21 0,0 0 22 0,0 0-22 16,0 0 26-16,0 0-26 0,0 0 27 0,0 0-27 15,0 0 28-15,0 0-28 0,0 0 29 0,0 0-29 16,0 0 33-16,0 0-33 0,0 0 33 0,0 0-33 16,0 0 33-16,0 0-33 0,0 0 33 0,0 0-33 15,0 0 33-15,0 0-33 0,0 0 33 0,0 0-33 16,0 0 36-16,0 0-36 0,0 0 36 0,0 0-36 15,0 0 31-15,0 0-31 0,0 0 32 0,0 0-32 16,0 0 26-16,0 0-26 0,0 0 26 0,0 0-26 0,0 0 22 16,0 0-22-16,0 0 23 0,0 0-23 0,0 0 16 15,0 0-16-15,0 0 16 0,0 0-16 0,0 0 7 16,0 0-7-16,0 0 7 0,-10-33-7 0,10 33 1 0,0 0-1 16,-22-54 2-16,-9-31-2 0,-1 2-976 0</inkml:trace>
  <inkml:trace contextRef="#ctx0" brushRef="#br0" timeOffset="47321.44">10649 7175 91 0,'0'0'0'0,"0"0"0"0,0 0 0 0,0 0-9 16</inkml:trace>
  <inkml:trace contextRef="#ctx0" brushRef="#br0" timeOffset="47456.17">10649 7175 147 0,'0'0'0'0,"0"0"0"0,0 0 0 0,0 0 1 15,0 0-1-15,0 0 1 0,0 0-1 0,0 0 2 0,0 0-2 16,0 0 3-16,0 0-3 0,0 0 9 0,0 0-9 15,0 0 9-15,0 0-9 0,0 0 9 0,0 0-9 0,0 0 9 16,0 0-9-16,0 0 7 0,0 0-7 16,0 0 8-16,0 0-8 0,0 0 7 0,0 0-7 15,0 0 8-15,0 0-8 0,0 0 5 0,0 0-5 0,0 0 5 16,0 0-5-16,0 0-113 0</inkml:trace>
  <inkml:trace contextRef="#ctx0" brushRef="#br0" timeOffset="48400.44">16053 6863 438 0,'0'0'0'16,"0"0"0"-16,0 0 0 0,0 0 19 0,0 0-19 15,32 33 20-15,0-17-20 0,-32-16 45 0,0 0-45 16,42 17 46-16,20-1-46 0,-62-16 56 0,0 0-56 16,69 7 56-16,19-6-56 0,-88-1 45 0,0 0-45 0,95 4 46 15,0-4-46-15,-95 0 33 0,0 0-33 0,104 0 33 16,11-7-33-16,-115 7 21 0,0 0-21 0,115-5 22 16,-4 0-22-16,-111 5 16 0,0 0-16 0,111-2 17 15,11 0-17-15,-122 2 13 0,0 0-13 0,123-3 14 16,-3-3-14-16,-120 6 11 0,0 0-11 0,115-6 12 15,-1-3-12-15,-114 9 9 0,0 0-9 0,106-12 9 16,-14-4-9-16,-92 16 13 0,0 0-13 0,81-15 14 16,-10 2-14-16,-71 13 23 0,0 0-23 0,51-8 23 15,-21 1-23-15,-30 7 38 0,0 0-38 0,19-2 39 16,-7-1-39-16,-12 3 45 0,0 0-45 0,9 0 45 16,-9 0-45-16,0 0 35 0,0 0-35 0,9 3 35 0,-9-3-35 15,0 0 25-15,0 0-25 0,-12 12 26 0,-8 9-26 16,20-21 15-16,0 0-15 0,-44 21 16 0,-33-6-16 15,-1-2-970-15</inkml:trace>
  <inkml:trace contextRef="#ctx0" brushRef="#br0" timeOffset="49003.46">5207 7672 326 0,'0'0'0'15,"0"0"0"-15,0 0 0 0,0 0 6 0,0 0-6 16,0 0 6-16,0 0-6 0,0 0 13 0,0 0-13 0,-18-13 14 16,18 13-14-16,0 0 1 0,0 0-1 0,-12-3 2 15,-2 3-2-15,14 0 0 0,0 0 0 0,-19 3 0 16,-8 1 0-16,4-2-216 0</inkml:trace>
  <inkml:trace contextRef="#ctx0" brushRef="#br0" timeOffset="49753.85">4960 7725 292 0,'0'0'0'0,"0"0"0"16,-11 7 0-16,11-7 0 0,0 0 0 0,-8 4 1 15,8-4-1-15,0 0 0 0,0 0 0 0,0 0 1 16,0 0-1-16,0 0 11 0,0 0-11 0,0 0 12 16,17 5-12-16,-17-5 28 0,0 0-28 0,20 3 29 15,8-3-29-15,-28 0 44 0,0 0-44 0,39-3 44 0,10-1-44 16,-49 4 45-16,0 0-45 0,60-1 46 0,11 1-46 15,-71 0 41-15,0 0-41 0,81 1 41 0,11-1-41 16,-92 0 43-16,0 0-43 0,93 0 44 0,8 0-44 16,-101 0 38-16,0 0-38 0,104-1 39 0,3-3-39 15,-107 4 42-15,0 0-42 0,110-9 42 0,2-1-42 16,-112 10 35-16,0 0-35 0,110-9 35 0,-8 6-35 16,-102 3 40-16,0 0-40 0,95-2 40 0,-8 2-40 0,-87 0 40 15,0 0-40-15,81 0 40 0,0 0-40 0,-81 0 33 16,0 0-33-16,76-3 34 0,-16-1-34 0,-60 4 33 15,0 0-33-15,49 0 33 0,-8 0-33 0,-41 0 32 0,0 0-32 16,35 4 33-16,-12-8-33 0,-23 4 29 0,0 0-29 16,18 0 29-16,-9 0-29 0,-9 0 25 0,0 0-25 15,0 0 25-15,0 0-25 0,0 0 26 0,0 0-26 16,0 0 27-16,0 0-27 0,0 0 23 0,0 0-23 0,0 0 24 16,0 0-24-16,0 0 21 0,0 0-21 15,0 0 21-15,0 0-21 0,0 0 17 0,0 0-17 0,0 0 17 16,0 0-17-16,0 0 16 0,0 0-16 0,0 0 17 15,0 0-17-15,0 0 14 0,0 0-14 0,0 0 14 16,0 0-14-16,0 0 10 0,0 0-10 0,0 0 11 16,0 0-11-16,0 0 9 0,0 0-9 0,0 0 10 15,0 0-10-15,0 0 7 0,0 0-7 0,0 0 8 16,0 0-8-16,0 0 7 0,0 0-7 0,0 0 8 16,0 0-8-16,0 0 6 0,0 0-6 0,0 0 6 15,0 0-6-15,0 0 7 0,0 0-7 0,0 0 8 0,0 0-8 16,0 0 7-16,0 0-7 0,0 0 8 0,0 0-8 15,0 0 8-15,0 0-8 0,0 0 8 0,0 0-8 16,0 0 9-16,0 0-9 0,0 0 10 0,0 0-10 16,0 0 9-16,0 0-9 0,0 0 10 0,0 0-10 15,0 0 7-15,0 0-7 0,0 0 8 0,0 0-8 16,0 0 7-16,0 0-7 0,0 0 8 0,0 0-8 16,0 0 6-16,0 0-6 0,0 0 6 0,0 0-6 0,0 0 4 15,0 0-4-15,0 0 4 0,0 0-4 0,0 0 3 16,0 0-3-16,0 0 4 0,0 0-4 0,0 0 2 15,0 0-2-15,0 0 3 0,0 0-3 0,0 0 1 0,0 0-1 16,0 0 2-16,0 0-2 0,0 0 1 16,0 0-1-16,0 0 2 0,0 0-2 0,0 0 1 0,0 0-1 15,0 0 1-15,0 0-1 0,0 0 1 0,0 0-1 16,0 0 1-16,0 0-1 0,0 0 0 0,0 0 0 16,0 0 1-16,0 0-1 0,0 0 0 0,0 0 0 0,0 0 1 15,0 0-1-15,0 0 0 0,0 0 0 0,0 0 0 16,-9-3 0-16,-4 1-1362 0</inkml:trace>
  <inkml:trace contextRef="#ctx0" brushRef="#br0" timeOffset="51601.25">11266 7954 550 0,'0'0'0'0,"0"0"0"0,0 0 0 16,0 0 0-16,0 0 0 0,0 0 0 0,0 0 0 15,0 0 0-15,0 0 0 0,0 0 0 0,0 0 0 16,0 0-1-16,0 0 1 0,28 3-1 0,-17-6 1 16,-11 3-1-16,0 0 1 0,16 0 0 0,-6 3 0 15,-10-3-1-15,0 0 1 0,13 5 0 0,-5-5 0 0,-8 0-1 16,0 0 1-16,11 2 0 0,5 1 0 0,-16-3 0 15,0 0 0-15,19 4 0 0,-5-1 0 0,-14-3 1 16,0 0-1-16,22 2 1 0,0-4-1 0,-22 2 7 16,0 0-7-16,32 0 7 0,0 0-7 15,-32 0 16-15,0 0-16 0,37 0 16 0,7-3-16 0,-44 3 23 0,0 0-23 16,49-5 23-16,1-4-23 0,-50 9 42 0,0 0-42 16,55-7 43-16,3-1-43 0,-58 8 50 0,0 0-50 15,63-4 50-15,4-5-50 0,-67 9 58 0,0 0-58 0,69-10 58 16,-2 5-58-16,-67 5 47 0,0 0-47 0,69-9 47 15,7 6-47-15,-76 3 41 0,0 0-41 0,77-7 41 16,8 5-41-16,-85 2 37 0,0 0-37 0,86-3 37 16,-11-3-37-16,-75 6 26 0,0 0-26 0,72-1 26 15,4-1-26-15,-76 2 20 0,0 0-20 0,77 0 20 16,-3 2-20-16,-74-2 25 0,0 0-25 0,78 1 25 16,0-2-25-16,-78 1 27 0,0 0-27 0,84-2 27 15,3-1-27-15,-87 3 29 0,0 0-29 0,90-6 29 16,0 3-29-16,-90 3 30 0,0 0-30 0,83-11 31 15,-4 3-31-15,-79 8 26 0,0 0-26 0,79-9 26 0,2 1-26 16,-81 8 23-16,0 0-23 0,85-9 23 0,5 2-23 16,-90 7 22-16,0 0-22 0,90-9 23 0,0 2-23 15,-90 7 22-15,0 0-22 0,88-5 23 0,-8-2-23 16,-80 7 21-16,0 0-21 0,75-3 21 0,3 1-21 16,-78 2 19-16,0 0-19 0,78 0 20 0,1 0-20 15,-79 0 18-15,0 0-18 0,78 0 18 0,-10 2-18 0,-68-2 15 16,0 0-15-16,67 2 16 0,2-1-16 0,-69-1 13 15,0 0-13-15,71 4 14 0,1-1-14 0,-72-3 10 16,0 0-10-16,72 4 10 0,4-4-10 0,-76 0 9 0,0 0-9 16,74 1 10-16,-7 3-10 0,-67-4 7 0,0 0-7 15,66 3 7-15,-1-6-7 0,-65 3 6 0,0 0-6 16,69 0 6-16,3 0-6 0,-72 0 7 0,0 0-7 16,72 3 7-16,-5 1-7 0,-67-4 6 0,0 0-6 15,66 1 6-15,-5-2-6 0,-61 1 6 0,0 0-6 0,64-2 7 16,-2 4-7-16,-62-2 6 0,0 0-6 0,60 1 7 15,-2-4-7-15,-58 3 5 0,0 0-5 0,54-2 6 16,1 2-6-16,-55 0 7 0,0 0-7 0,53 0 7 16,-9 0-7-16,-44 0 7 0,0 0-7 0,46-3 8 15,-5-2-8-15,-41 5 7 0,0 0-7 0,45-2 8 16,0 4-8-16,-45-2 8 0,0 0-8 0,42 1 8 16,-2-2-8-16,-40 1 5 0,0 0-5 0,39-2 6 15,-2 4-6-15,-37-2 3 0,0 0-3 0,37 1 4 16,-5 3-4-16,-32-4 2 0,0 0-2 0,32 0 2 15,0 3-2-15,-32-3 2 0,0 0-2 0,35 0 3 16,-2 2-3-16,-33-2 2 0,0 0-2 0,34 0 3 0,-2-2-3 16,-32 2 3-16,0 0-3 0,28-3 3 0,2 3-3 15,-30 0 4-15,0 0-4 0,33 0 4 0,6 3-4 16,-39-3 3-16,0 0-3 0,41 0 4 0,-1 0-4 16,-40 0 4-16,0 0-4 0,37 0 4 0,-8 2-4 15,-29-2 4-15,0 0-4 0,30 0 4 0,5 0-4 16,-35 0 3-16,0 0-3 0,39 0 4 0,1-2-4 15,-40 2 3-15,0 0-3 0,41 0 4 0,-1 0-4 0,-40 0 3 16,0 0-3-16,39 0 4 0,2 0-4 0,-41 0 3 16,0 0-3-16,42-3 3 0,2 6-3 0,-44-3 2 0,0 0-2 15,41 0 3-15,-6 0-3 0,-35 0 3 0,0 0-3 16,37-3 3-16,4 3-3 0,-41 0 2 0,0 0-2 16,42 0 3-16,11 0-3 0,-53 0 2 0,0 0-2 15,49 3 3-15,-5-3-3 0,-44 0 2 0,0 0-2 16,37-3 2-16,-12 3-2 0,-25 0 2 0,0 0-2 0,27 0 2 15,-3 0-2-15,-24 0 1 0,0 0-1 0,28 0 2 16,-1 3-2-16,-27-3 2 0,0 0-2 0,25 0 2 16,-4 2-2-16,-21-2 2 0,0 0-2 0,17 0 2 15,1 0-2-15,-18 0 2 0,0 0-2 0,23 0 2 16,0 0-2-16,-23 0 2 0,0 0-2 0,19 0 2 16,2-2-2-16,-21 2 2 0,0 0-2 0,20-3 2 15,3 3-2-15,-23 0 2 0,0 0-2 0,26-4 2 16,4 3-2-16,-30 1 2 0,0 0-2 0,27-2 2 15,-11 0-2-15,-16 2 2 0,0 0-2 0,14 0 3 16,-2 0-3-16,-12 0 2 0,0 0-2 0,12 0 2 0,3 2-2 16,-15-2 2-16,0 0-2 0,14 2 2 0,-2-2-2 15,-12 0 2-15,0 0-2 0,9 0 3 0,0 0-3 16,-9 0 2-16,0 0-2 0,8 1 3 0,3 3-3 16,-11-4 2-16,0 0-2 0,9 0 2 0,-9 0-2 15,0 0 2-15,0 0-2 0,10 3 2 0,-3-3-2 16,-7 0 2-16,0 0-2 0,0 0 3 0,8 2-3 0,-8-2 2 15,0 0-2-15,0 0 3 0,0 0-3 0,0 0 2 16,0 0-2-16,0 0 2 0,0 0-2 0,0 0 1 16,0 0-1-16,0 0 1 0,-8 2-1 0,8-2 0 15,0 0 0-15,-26-4 0 0,-32-3 0 0,58 7-2 0,0 0 2 16,-74-5-1-16,-16-3 1 0,90 8-25 0,0 0 25 16,-95-16-24-16,-4-19 24 0,0 2-1596 0</inkml:trace>
  <inkml:trace contextRef="#ctx0" brushRef="#br0" timeOffset="56251">4440 8786 595 0,'0'0'0'0,"0"0"0"0,0 0 0 0,0 0 15 16,0 0-15-16,0 0 16 0,0 0-16 0,0 0 58 15,0 0-58-15,0 0 59 0,-6-24-59 0,6 24 50 16,0 0-50-16,0 0 51 0,-3-11-51 0,3 11 35 16,0 0-35-16,0 0 35 0,-4-10-35 0,4 10 22 0,0 0-22 15,0 0 23-15,0 0-23 0,0 0 17 0,0 0-17 16,4-7 17-16,-4 7-17 0,0 0 13 0,0 0-13 15,18-5 14-15,8 1-14 0,-26 4 11 0,0 0-11 0,33-3 12 16,6-2-12-16,-39 5 16 0,0 0-16 0,43-7 16 16,6 0-16-16,-49 7 18 0,0 0-18 0,53-5 19 15,3 0-19-15,-56 5 21 0,0 0-21 0,62-4 21 16,5-3-21-16,-67 7 24 0,0 0-24 0,69-5 25 16,7-4-25-16,-76 9 20 0,0 0-20 0,81-7 20 15,11-5-20-15,-92 12 21 0,0 0-21 0,90-8 21 16,0-3-21-16,-90 11 19 0,0 0-19 0,86-8 20 15,4-1-20-15,-90 9 25 0,0 0-25 0,90-9 26 16,0 1-26-16,-90 8 25 0,0 0-25 0,90-7 26 16,-4 2-26-16,-86 5 25 0,0 0-25 0,87-4 26 0,-3 1-26 15,-84 3 22-15,0 0-22 0,87 0 23 0,-10 0-23 16,-77 0 25-16,0 0-25 0,80 5 25 0,3 2-25 16,-83-7 25-16,0 0-25 0,81 7 25 0,3 1-25 15,-84-8 22-15,0 0-22 0,87 4 22 0,-1 1-22 16,-86-5 20-16,0 0-20 0,78 3 21 0,-2-1-21 15,-76-2 21-15,0 0-21 0,69 4 21 0,1 3-21 16,-70-7 19-16,0 0-19 0,69 1 20 0,2-1-20 16,-71 0 20-16,0 0-20 0,63 0 21 0,-8 2-21 0,-55-2 17 15,0 0-17-15,60 2 18 0,7-2-18 0,-67 0 16 16,0 0-16-16,61 0 17 0,-1 3-17 0,-60-3 16 16,0 0-16-16,59 0 17 0,-5-5-17 0,-54 5 14 0,0 0-14 15,55-3 14-15,7-1-14 0,-62 4 12 0,0 0-12 16,60 0 13-16,7 0-13 0,-67 0 9 0,0 0-9 15,67 0 10-15,5 0-10 0,-72 0 9 0,0 0-9 0,72-5 9 16,1 1-9-16,-73 4 8 0,0 0-8 0,72-3 9 16,0-6-9-16,-72 9 10 0,0 0-10 0,69-10 10 15,2 5-10-15,-71 5 8 0,0 0-8 0,68-9 8 16,-4 0-8-16,-64 9 8 0,0 0-8 0,60-10 8 16,-4 1-8-16,-56 9 9 0,0 0-9 0,55-6 10 15,-11 0-10-15,-44 6 9 0,0 0-9 0,37-3 9 16,-14 1-9-16,-23 2 7 0,0 0-7 0,18 0 8 15,-9 0-8-15,-9 0 9 0,0 0-9 0,0 0 9 16,8 0-9-16,-8 0 7 0,0 0-7 0,0 0 8 16,0 0-8-16,0 0 6 0,0 0-6 0,0 0 6 15,0 0-6-15,0 0 5 0,0 0-5 0,0 0 5 16,0 0-5-16,0 0 4 0,0 0-4 0,0 0 4 0,0 0-4 16,0 0 3-16,0 0-3 0,0 0 4 0,0 0-4 15,0 0 3-15,0 0-3 0,0 0 3 0,0 0-3 16,0 0 1-16,0 0-1 0,0 0 2 0,0 0-2 15,0 0 1-15,0 0-1 0,0 0 2 0,0 0-2 16,0 0 0-16,0 0 0 0,0 0 1 0,0 0-1 0,0 0 0 16,0 0 0-16,0 0 1 0,0 0-1 0,0 0 0 15,0 0 0-15,0 0 1 0,0 0-1 0,0 0 0 16,0 0 0-16,0 0 0 0,9 2 0 0,-9-2 0 16,0 0 0-16,0 0 0 0,0 0 0 0,0 0 0 0,0 0 0 15,0 0 0-15,7 3 0 0,-7-3 0 0,0 0 0 16,0 0 0-16,7 4 0 0,-7-4 0 0,0 0 0 15,0 0 0-15,0 0 0 0,0 0 0 0,0 0 0 0,0 0 0 16,0 0 0-16,0 0 0 0,0 0 0 16,0 0 0-16,9 0 0 0,-9 0 0 0,0 0 0 15,0 0 0-15,0 0 0 0,0 0 0 0,0 0 0 0,0 0 0 16,0 0 0-16,0 0 0 0,0 0 0 0,0 0 0 16,0 0 0-16,0 0 0 0,0 0 0 0,0 0 0 15,0 0 0-15,0 0 0 0,0 0 0 0,0 0 0 16,0 0 0-16,0 0 0 0,0 0 0 0,0 0 0 15,0 0 0-15,0 0 0 0,0 0 0 0,5 2 0 16,-5-2 0-16,0 0 0 0,0 0 0 0,0 0 0 16,0 0 0-16,0 0 0 0,0 0 0 0,0 0 0 15,0 0 0-15,0 0 0 0,0 0 0 0,0 0 0 16,0 0 0-16,0 0 0 0,0 0 0 0,0 0 0 0,9 0 0 16,-9 0 0-16,0 0 0 0,0 0 0 0,0 0 0 15,0 0 0-15,0 0 0 0,0 0 0 0,6 0 0 16,-6 0 0-16,0 0 0 0,0 0 0 0,8 0 0 15,-8 0 0-15,0 0 0 0,0 0 0 0,6 1 0 16,-6-1 0-16,0 0 0 0,0 0 0 0,0 0 0 16,0 0 0-16,0 0 0 0,0 0 0 0,7 0 0 15,-7 0 0-15,0 0 0 0,0 0 0 0,0 0 0 0,0 0 0 16,0 0 0-16,0 0 0 0,9 0 0 0,-9 0 0 16,0 0 0-16,0 0 0 0,0 0 0 0,0 0 0 0,0 0 0 15,0 0 0-15,0 0 0 0,0 0 0 0,0 0 0 16,0 0 0-16,0 0 0 0,0 0 0 0,0 0 0 15,0 0 0-15,0 0 0 0,0 0 0 0,0 0 0 16,0 0 0-16,0 0 0 0,0 0 0 0,0 0 0 16,0 0 0-16,0 0 0 0,0 0 0 0,0 0 0 0,0 0 1 15,5 0-1-15,-5 0 0 0,0 0 0 0,0 0 1 16,0 0-1-16,0 0 0 0,0 0 0 0,0 0 1 16,0 0-1-16,0 0 0 0,0 0 0 0,0 0 1 15,0 0-1-15,0 0 0 0,0 0 0 0,0 0 0 16,0 0 0-16,0 0 0 0,0 0 0 0,0 0 0 15,0 0 0-15,0 0 0 0,0 0 0 0,0 0 0 16,0 0 0-16,0 0-1 0,0 0 1 0,5-7 0 16,-5 7 0-16,0 0-1 0,0 0 1 0,0 0-1 15,0 0 1-15,0 0-2 0,0 0 2 0,0 0-1 0,0 0 1 16,0 0-2-16,0 0 2 0,0 0-2 0,0 0 2 16,0 0-2-16,0 0 2 0,0 0-2 0,0 0 2 15,0 0-2-15,0 0 2 0,0 0-1 0,0 0 1 16,0 0-2-16,0 0 2 0,0 0-1 0,0 0 1 15,0 0-1-15,0 0 1 0,0 0-1 0,0 0 1 16,0 0-1-16,0 0 1 0,0 0-1 0,0 0 1 16,0 0-1-16,0 0 1 0,0 0-1 0,0 0 1 0,0 0-2 15,0 0 2-15,0 0-1 0,0 0 1 0,0 0-2 16,0 0 2-16,0 0-1 0,0 0 1 0,0 0-2 16,0 0 2-16,0 0-1 0,0 0 1 0,0 0-2 15,0 0 2-15,0 0-1 0,0 0 1 0,0 0-2 0,0 0 2 16,0 0-2-16,0 0 2 0,0 0-1 0,0 0 1 15,0 0-1-15,0 0 1 0,0 0-1 0,0 0 1 16,0 0-1-16,0 0 1 0,0 0-1 0,0 0 1 16,0 0-1-16,0 0 1 0,0 0-1 0,0 0 1 15,0 0-1-15,0 0 1 0,0 0-1 0,0 0 1 0,0 0-1 16,0 0 1-16,0 0-1 0,0 0 1 0,0 0-1 16,0 0 1-16,0 0-2 0,0 0 2 0,0 0-2 15,0 0 2-15,0 0-2 0,0 0 2 0,0 0-1 16,0 0 1-16,0 0-2 0,0 0 2 0,0 0-1 15,0 0 1-15,0 0-2 0,0 0 2 0,0 0-2 16,0 0 2-16,0 0-2 0,0 0 2 0,0 0-2 16,0 0 2-16,0 0-2 0,0 0 2 0,0 0-2 15,0 0 2-15,0 0-2 0,0 0 2 0,0 0-1 16,0 0 1-16,0 0-2 0,0 0 2 0,0 0-2 16,0 0 2-16,0 0-3 0,0 0 3 0,0 0-3 0,0 0 3 15,0 0-3-15,0 0 3 0,0 0-2 0,0 0 2 16,0 0-3-16,0 0 3 0,0 0-2 0,0 0 2 15,0 0-2-15,0 0 2 0,0 0-2 0,0 0 2 16,0 0-2-16,0 0 2 0,0 0-2 0,0 0 2 16,0 0-2-16,0 0 2 0,0 0-1 0,0 0 1 15,0 0-2-15,0 0 2 0,0 0-1 0,0 0 1 0,0 0-2 16,0 0 2-16,0 0-1 0,0 0 1 0,0 0-2 16,0 0 2-16,0 0-2 0,0 0 2 0,0 0-2 15,0 0 2-15,0 0-2 0,0 0 2 0,0 0-2 0,0 0 2 16,0 0-1-16,0 0 1 0,0 0-2 0,0 0 2 15,9 0-1-15,-9 0 1 0,0 0-2 0,0 0 2 16,0 0-1-16,0 0 1 0,0 0-1 0,0 0 1 16,0 0 0-16,0 0 0 0,0 0-1 0,0 0 1 15,0 0-1-15,0 0 1 0,0 0-1 0,0 0 1 0,0 0 0 16,0 0 0-16,0 0-1 0,0 0 1 0,0 0 0 16,0 0 0-16,0 0-1 0,0 0 1 0,0 0-1 15,0 0 1-15,0 0-1 0,0 0 1 0,0 0-1 16,0 0 1-16,0 0-2 0,0 0 2 0,0 0-1 15,0 0 1-15,0 0-2 0,0 0 2 0,0 0-1 16,0 0 1-16,0 0-1 0,0 0 1 0,0 0 0 16,0 0 0-16,0 0-1 0,0 0 1 0,0 0 0 15,0 0 0-15,0 0-1 0,0 0 1 0,0 0 0 16,0 0 0-16,0 0-1 0,0 0 1 0,0 0 0 16,0 0 0-16,0 0-1 0,0 0 1 0,0 0 0 0,0 0 0 15,0 0-1-15,0 0 1 0,0 0 0 0,0 0 0 16,0 0-1-16,0 0 1 0,0 0 0 0,0 0 0 15,0 0-1-15,0 0 1 0,0 0 0 0,0 0 0 16,0 0-1-16,0 0 1 0,0 0 0 0,0 0 0 16,0 0-1-16,0 0 1 0,0 0 0 0,0 0 0 15,0 0-1-15,0 0 1 0,0 0 0 0,0 0 0 0,0 0-1 16,0 0 1-16,0 0 0 0,0 0 0 0,0 0-1 16,0 0 1-16,0 0 0 0,0 0 0 0,0 0-1 15,0 0 1-15,0 0 0 0,0 0 0 0,0 0 0 0,0 0 0 16,0 0 0-16,0 0 0 0,0 0 0 15,0 0 0-15,0 0 0 0,0 0 0 0,0 0 0 0,0 0 0 16,0 0 0-16,0 0 0 0,0 0 0 0,0 0 0 16,0 0 0-16,0 0 0 0,0 0 0 0,0 0 0 15,0 0 0-15,0 0 0 0,0 0 0 0,0 0 0 16,0 0 0-16,0 0 0 0,0 0 0 0,0 0 0 0,0 0 0 16,0 0 0-16,0 0 0 0,0 0 0 0,0 0 0 15,0 0 0-15,0 0 0 0,0 0 0 0,0 0 0 16,0 0 0-16,0 0 0 0,0 0 0 0,0 0 0 15,0 0 0-15,0 0 0 0,0 0 0 0,0 0 0 16,0 0 0-16,0 0 0 0,0 0 0 0,0 0 0 16,0 0 0-16,0 0-1 0,0 0 1 0,0 0 0 15,0 0 0-15,0 0-1 0,0 0 1 0,0 0 0 16,0 0 0-16,0 0-1 0,0 0 1 0,0 0 0 16,0 0 0-16,0 0-1 0,0 0 1 0,0 0 0 0,0 0 0 15,0 0-1-15,0 0 1 0,0 0 0 0,0 0 0 16,0 0-1-16,0 0 1 0,0 0 0 0,0 0 0 15,0 0-1-15,0 0 1 0,0 0 0 0,0 0 0 16,0 0-1-16,0 0 1 0,0 0 0 0,0 0 0 16,0 0 0-16,0 0 0 0,0 0 0 0,0 0 0 15,0 0 0-15,0 0 0 0,0 0 0 0,0 0 0 16,0 0 0-16,0 0 0 0,0 0 0 0,0 0 0 0,0 0 0 16,0 0 0-16,0 0 0 0,0 0 0 0,0 0 0 15,0 0 0-15,0 0 0 0,0 0 0 0,0 0 0 16,0 0 0-16,0 0 0 0,0 0 0 0,0 0 0 15,0 0 0-15,0 0 0 0,0 0 0 0,0 0 0 0,0 0 0 16,0 0 0-16,0 0 0 0,0 0 0 0,0 0 0 16,0 0 0-16,0 0 0 0,0 0 0 0,0 0 0 15,0 0 0-15,5 0 0 0,-5 0 0 0,0 0 0 16,0 0 0-16,0 0 0 0,0 0 0 0,0 0 0 0,0 0 0 16,0 0 0-16,0 0 0 0,0 0 0 0,0 0 0 15,0 0 0-15,0 0 0 0,0 0 0 0,0 0 0 16,0 0 0-16,0 0 0 0,0 0 0 0,0 0 0 15,0 0 0-15,0 0 0 0,0 0 0 0,0 0 0 16,0 0 0-16,0 0 0 0,0 0 0 0,0 0 0 16,0 0 0-16,0 0 0 0,0 0 0 0,0 0 0 15,0 0 0-15,0 0 0 0,0 0 0 0,0 0 0 16,0 0 0-16,0 0 0 0,0 0 0 0,0 0 0 16,0 0 0-16,0 0 0 0,0 0 0 0,0 0 0 15,0 0 0-15,0 0 0 0,0 0 0 0,0 0 0 0,0 0 0 16,0 0 0-16,0 0 0 0,0 0 0 0,0 0 0 15,0 0 0-15,0 0 0 0,0 0 0 0,0 0 0 16,0 0 0-16,0 0 0 0,0 0 0 0,0 0 0 16,0 0 0-16,0 0 0 0,0 0 0 0,0 0 0 15,0 0 0-15,0 0 0 0,0 0 0 0,0 0 0 16,0 0 0-16,0 0 0 0,0 0 0 0,0 0 0 16,0 0 0-16,0 0 0 0,0 0 0 0,0 0 0 0,0 0 0 15,0 0 0-15,0 0 0 0,0 0 0 0,0 0 0 16,0 0 0-16,0 0 0 0,0 0 0 0,0 0 0 15,0 0 0-15,0 0 0 0,4-8 0 0,-4 8 0 0,0 0 0 16,0 0 0-16,0 0 0 0,0 0 0 0,0 0 0 16,0 0 0-16,0 0 0 0,0 0 0 0,0 0 0 15,0 0 0-15,0 0 0 0,0 0 0 0,0 0 0 16,0 0 0-16,0 0 0 0,0 0 0 0,0 0 0 16,0 0 0-16,0 0 0 0,0 0 0 0,0 0 0 0,0 0 0 15,0 0 0-15,0 0 0 0,0 0 0 0,0 0 0 16,0 0 0-16,0 0 0 0,0 0 0 0,0 0 0 15,0 0 0-15,0 0 0 0,0 0 0 0,0 0 0 16,0 0 0-16,0 0 0 0,0 0 0 0,0 0 0 16,0 0 0-16,0 0 0 0,0 0 0 0,0 0 0 15,0 0 0-15,0 0 0 0,0 0 0 0,0 0 0 16,0 0 0-16,0 0 0 0,0 0 0 0,0 0 0 16,0 0 0-16,0 0 0 0,0 0 0 0,0 0 0 15,0 0 0-15,0 0 0 0,0 0 0 0,0 0 0 16,0 0 0-16,0 0 0 0,0 0 0 0,0 0 0 0,0 0 0 15,0 0 0-15,0 0 0 0,0 0 0 0,0 0 0 16,0 0 0-16,0 0 0 0,0 0 0 0,0 0 0 16,0 0 0-16,0 0 0 0,0 0 0 0,0 0 0 15,0 0 0-15,0 0 0 0,0 0 0 0,0 0 0 16,0 0 0-16,0 0 0 0,0 0 0 0,0 0 0 16,0 0 0-16,0 0 0 0,0 0 0 0,0 0 0 15,0 0 0-15,0 0 0 0,0 0 0 0,0 0 0 0,0 0 0 16,0 0 0-16,0 0 0 0,0 0 0 0,0 0 0 15,0 0 0-15,0 0 0 0,0 0 0 0,0 0 0 16,0 0 0-16,0 0 0 0,0 0 0 0,0 0 0 0,0 0 0 16,0 0 0-16,0 0 0 0,0 0 0 0,0 0 0 15,0 0 0-15,0 0 0 0,0 0 0 0,0 0 0 16,0 0 0-16,0 0 0 0,0 0 0 16,0 0 0-16,0 0 0 0,0 0 0 0,0 0 0 0,0 0 0 15,0 0 0-15,0 0 0 0,0 0 0 0,0 0 0 0,0 0 0 16,0 0 0-16,0 0 0 0,0 0 0 0,0 0 0 15,0 0 0-15,0 0 0 0,0 0 0 0,0 0 0 16,0 0 0-16,0 0 0 0,0 0 0 0,0 0 0 16,0 0 0-16,0 0 0 0,0 0 0 0,0 0 0 15,0 0 0-15,0 0 0 0,0 0 0 0,0 0 0 16,0 0 0-16,0 0-1 0,0 0 1 0,0 0 0 16,0 0 0-16,0 0-1 0,0 0 1 0,0 0 0 15,0 0 0-15,0 0-1 0,0 0 1 0,0 0 0 16,0 0 0-16,0 0-1 0,0 0 1 0,0 0 0 0,0 0 0 15,0 0-1-15,0 0 1 0,0 0 0 0,0 0 0 16,0 0-1-16,0 0 1 0,0 0 0 0,0 0 0 16,0 0 0-16,0 0 0 0,0 0 0 0,0 0 0 15,0 0 0-15,0 0 0 0,0 0 0 0,0 0 0 16,0 0 0-16,0 0 0 0,0 0 0 0,0 0 0 16,0 0-1-16,0 0 1 0,0 0 0 0,0 0 0 15,0 0-1-15,0 0 1 0,0 0-1 0,0 0 1 0,0 0-2 16,0 0 2-16,0 0-1 0,0 0 1 15,0 0-5-15,0 0 5 0,0 0-4 0,0 0 4 0,0 0-7 16,0 0 7-16,0 0-7 0,0 0 7 0,0 0-11 16,0 0 11-16,0 0-10 0,0 0 10 0,0 0-15 0,0 0 15 15,0 0-14-15,0 0 14 0,0 0-20 0,0 0 20 16,0 0-20-16,0 0 20 0,0 0-27 0,0 0 27 16,0 0-27-16,0 0 27 0,0 0-42 0,0 0 42 15,-14-19-41-15,-16-30 41 0,1 4-1289 0</inkml:trace>
  <inkml:trace contextRef="#ctx0" brushRef="#br0" timeOffset="60801.28">11515 9703 371 0,'0'0'0'0,"0"0"0"0,0 0 0 16,0 0 0-16,0 0 0 0,31 4 0 0,-2-3 0 15,-29-1 7-15,0 0-7 0,35 0 8 0,5 0-8 16,-40 0 13-16,0 0-13 0,43 0 14 0,-4 0-14 0,-39 0 16 16,0 0-16-16,40 0 17 0,1-1-17 0,-41 1 16 15,0 0-16-15,46-4 16 0,8 1-16 0,-54 3 13 16,0 0-13-16,59-4 14 0,-1 1-14 0,-58 3 12 0,0 0-12 15,54-5 12-15,10-4-12 0,-64 9 20 0,0 0-20 16,72-9 21-16,9 6-21 0,-81 3 39 0,0 0-39 16,87-7 39-16,1 2-39 0,-88 5 52 0,0 0-52 15,88-5 52-15,-7 1-52 0,-81 4 49 0,0 0-49 0,85-3 49 16,0-4-49-16,-85 7 46 0,0 0-46 0,86-5 46 16,4 5-46-16,-90 0 37 0,0 0-37 0,90-4 37 15,2 1-37-15,-92 3 31 0,0 0-31 0,90-2 32 16,1 0-32-16,-91 2 25 0,0 0-25 0,89 0 26 15,-3 4-26-15,-86-4 22 0,0 0-22 0,81 1 22 16,2-2-22-16,-83 1 17 0,0 0-17 0,81 0 18 16,-5 3-18-16,-76-3 18 0,0 0-18 0,67 4 19 15,-2-3-19-15,-65-1 16 0,0 0-16 0,71 2 16 16,1 3-16-16,-72-5 19 0,0 0-19 0,73 7 20 16,-5-2-20-16,-68-5 17 0,0 0-17 0,64 6 17 0,-2-3-17 15,-62-3 21-15,0 0-21 0,58 3 21 0,5 1-21 16,-63-4 20-16,0 0-20 0,60 3 20 0,-2 1-20 15,-58-4 21-15,0 0-21 0,53 5 21 0,-7-5-21 16,-46 0 27-16,0 0-27 0,41 2 27 0,-8 1-27 16,-33-3 26-16,0 0-26 0,30 2 27 0,-9-2-27 15,-21 0 31-15,0 0-31 0,20 0 32 0,-10 2-32 16,-10-2 29-16,0 0-29 0,13 3 30 0,4 1-30 16,-17-4 25-16,0 0-25 0,18 3 25 0,-9-3-25 15,-9 0 19-15,0 0-19 0,5 0 20 0,-5 0-20 16,0 0 10-16,0 0-10 0,0 0 11 0,9 0-11 0,-9 0 5 15,0 0-5-15,0 0 5 0,0 0-5 0,0 0 0 0,0 0 0 16,-9-3 0-16,-45-6 0 0,-3 2-1308 0</inkml:trace>
  <inkml:trace contextRef="#ctx0" brushRef="#br0" timeOffset="61950.2">3117 10103 583 0,'0'0'0'0,"0"0"0"16,0 0 0-16,0 0 11 0,0 0-11 0,0 0 12 15,0 0-12-15,0 0 29 0,0 0-29 0,0 0 29 16,23-5-29-16,-23 5 38 0,0 0-38 0,14-4 39 16,9 1-39-16,-23 3 29 0,0 0-29 0,30-4 29 15,7-1-29-15,-37 5 19 0,0 0-19 0,37-3 20 16,7-2-20-16,-44 5 12 0,0 0-12 0,49-2 12 16,10 0-12-16,-59 2 10 0,0 0-10 0,63 0 10 15,4 2-10-15,-67-2 9 0,0 0-9 16,65 2 9-16,11-1-9 0,-76-1 10 0,0 0-10 0,81 4 10 15,6-4-10-15,-87 0 8 0,0 0-8 0,99 0 8 0,8-7-8 16,-107 7 8-16,0 0-8 0,109-12 8 0,13-6-8 16,-122 18 8-16,0 0-8 0,125-24 8 0,2-5-8 15,-127 29 23-15,0 0-23 0,127-28 23 0,-5 4-23 16,-122 24 36-16,0 0-36 0,108-21 37 0,-11 2-37 16,-97 19 44-16,0 0-44 0,88-16 44 0,-10 1-44 15,-78 15 40-15,0 0-40 0,60-10 41 0,-16 3-41 16,-44 7 37-16,0 0-37 0,31-6 38 0,-18 1-38 0,-13 5 32 15,0 0-32-15,9-1 32 0,-9 1-32 0,0 0 31 16,0 0-31-16,0 0 32 0,0 0-32 0,0 0 26 0,0 0-26 16,-32 1 26-16,-48 10-26 0,80-11 27 0,0 0-27 15,-98 12 28-15,-17 5-28 0,115-17 24 0,0 0-24 16,-127 24 24-16,-18 9-24 0,145-33 23 0,0 0-23 16,-165 40 24-16,-26 7-24 0,191-47 17 0,0 0-17 15,-203 46 17-15,0 1-17 0,203-47 14 0,0 0-14 0,-197 40 14 16,10 1-14-16,187-41 10 15,0 0-10-15,-177 40 11 0,15-10-11 0,162-30 9 0,0 0-9 16,-144 31 10-16,15-5-10 0,129-26 8 0,0 0-8 0,-110 22 9 16,15-3-9-16,95-19 7 0,0 0-7 0,-76 14 7 15,25-2-7-15,51-12 7 0,0 0-7 0,-35 11 7 16,12-6-7-16,23-5 7 0,0 0-7 0,-14 3 7 16,1 1-7-16,13-4 4 0,0 0-4 0,-8 5 4 15,8-5-4-15,0 0 2 0,0 0-2 0,12 7 2 16,25-9-2-16,-37 2 1 0,0 0-1 0,58-8 1 0,23-10-1 15,-81 18 1-15,0 0-1 0,92-22 2 0,19-6-2 16,-111 28 0-16,0 0 0 0,113-31 1 0,9-4-1 16,-122 35 0-16,0 0 0 0,127-33 1 0,3-3-1 15,-130 36 0-15,0 0 0 0,127-35 1 0,-5 1-1 16,-122 34 1-16,0 0-1 0,115-31 2 0,-13 0-2 16,-102 31 2-16,0 0-2 0,90-26 2 0,-18 1-2 15,-72 25 3-15,0 0-3 0,55-15 3 0,-14 6-3 0,-41 9 2 16,0 0-2-16,28-5 2 0,-12 3-2 0,-16 2 2 15,0 0-2-15,7-2 2 0,-7 2-2 0,0 0 1 0,0 0-1 16,0 0 1-16,0 0-1 0,0 0 0 16,0 0 0-16,0 0 1 0,-2 9-1 0,2-9 0 15,0 0 0-15,-9-9 0 0,-5-23 0 0,0 0-1339 0</inkml:trace>
  <inkml:trace contextRef="#ctx0" brushRef="#br0" timeOffset="74036.17">20754 11133 91 0,'0'0'0'0,"0"0"0"16,0 0 0-16,0 0 5 0,0 0-5 0,3-23 5 15,3 18-5-15,-6 5 28 0,0 0-28 0,0 0 28 0,3-9-28 16,-3 9 44-16,0 0-44 0,0 0 45 0,0-8-45 16,0 8 78-16,0 0-78 0,0 0 79 0,0 0-79 15,0 0 46-15,0 0-46 0,0-7 46 0,0 7-46 16,0 0 50-16,0 0-50 0,-12-12 51 0,-6 5-51 16,18 7 49-16,0 0-49 0,-26-2 49 0,-11-1-49 15,37 3 38-15,0 0-38 0,-50 3 38 0,-8 9-38 16,58-12 27-16,0 0-27 0,-60 16 28 0,-10 8-28 0,70-24 20 15,0 0-20-15,-69 29 21 0,2 2-21 0,67-31 16 16,0 0-16-16,-64 37 16 0,1 4-16 0,63-41 11 0,0 0-11 16,-64 40 12-16,4 2-12 0,60-42 10 0,0 0-10 15,-58 46 10-15,5 12-10 0,53-58 5 0,0 0-5 16,-53 72 6-16,-1 18-6 0,54-90 5 0,0 0-5 16,-52 106 5-16,3 18-5 0,49-124 6 0,0 0-6 15,-35 130 7-15,12 2-7 0,23-132 11 0,0 0-11 0,-5 121 11 16,13-26-11-16,-8-95 19 0,0 0-19 0,20 73 20 15,3-21-20-15,-23-52 24 0,0 0-24 0,33 38 25 16,10-12-25-16,-43-26 34 0,0 0-34 0,49 20 34 16,0-4-34-16,-49-16 34 0,0 0-34 0,57 16 35 15,5-4-35-15,-62-12 50 0,0 0-50 0,67 14 50 16,-7-2-50-16,-60-12 43 0,0 0-43 0,58 17 43 16,-7 4-43-16,-51-21 39 0,0 0-39 0,51 20 39 15,0-2-39-15,-51-18 42 0,0 0-42 0,44 12 43 16,-21-3-43-16,-23-9 38 0,0 0-38 0,25 15 38 15,7 13-38-15,-32-28 22 0,0 0-22 0,33 36 23 0,2 9-23 16,3-2-1209-16</inkml:trace>
  <inkml:trace contextRef="#ctx0" brushRef="#br0" timeOffset="75035.02">23871 15357 1323 0,'0'0'0'0,"0"0"0"0,0 0 0 16,0 0 0-16,0 0 0 0,0 0 1 0,0 0-1 0,0 0 0 15,0 0 0-15,0 0 1 0,0 0-1 0,0 0 23 16,0 0-23-16,0 0 24 0,0 0-24 0,0 0 30 16,0 0-30-16,21 14 30 0,12-2-30 0,-33-12 34 0,0 0-34 15,52 10 34-15,22-8-34 0,-74-2 33 0,0 0-33 16,84-2 34-16,12-1-34 0,-96 3 32 0,0 0-32 16,109-7 33-16,23-7-33 0,-132 14 26 0,0 0-26 15,147-12 27-15,10 3-27 0,-157 9 30 0,0 0-30 16,151-7 31-16,-24 2-31 0,-127 5 28 0,0 0-28 0,115-3 29 15,-13-1-29-15,-102 4 29 0,0 0-29 0,90-3 30 16,-19 1-30-16,-71 2 25 0,0 0-25 0,46-2 26 16,-20 2-26-16,-26 0 17 0,0 0-17 0,14 0 18 15,-5 0-18-15,-9 0 13 0,0 0-13 0,0 0 13 16,0 0-13-16,0 0 9 0,0 0-9 0,-19 2 10 16,-25 3-10-16,44-5 7 0,0 0-7 0,-64 9 7 15,-22 0-7-15,86-9 4 0,0 0-4 0,-103 10 4 16,-20 0-4-16,123-10 2 0,0 0-2 0,-129 11 3 15,0 1-3-15,129-12 2 0,0 0-2 0,-125 15 2 16,-2 8-2-16,127-23 1 0,0 0-1 0,-106 22 2 0,30-4-2 16,76-18 1-16,0 0-1 0,-51 15 2 0,23-6-2 15,28-9 1-15,0 0-1 0,-14 7 1 0,3-4-1 16,11-3 1-16,0 0-1 0,0 0 1 0,-7 7-1 16,7-7 1-16,0 0-1 0,11 2 1 0,19-5-1 15,-30 3 0-15,0 0 0 0,54-7 1 0,35-9-1 16,-89 16 0-16,0 0 0 0,102-24 1 0,11-11-1 15,-113 35 0-15,0 0 0 0,113-36 1 0,0 3-1 0,-113 33 0 16,0 0 0-16,104-36 1 0,-2-13-1 0,-102 49 1 16,0 0-1-16,83-41 1 0,-32 10-1 0,-51 31 2 15,0 0-2-15,32-20 3 0,-15 10-3 0,-17 10 3 0,0 0-3 16,8-7 4-16,-12 0-4 0,4 7 4 0,0 0-4 16,-25-1 5-16,-26 2-5 0,51-1 5 0,0 0-5 15,-83 7 6-15,-40 5-6 0,123-12 3 0,0 0-3 16,-150 18 4-16,-34 2-4 0,184-20 0 0,0 0 0 0,-225 31 0 15,-29 9 0-15,1 2-1501 0</inkml:trace>
  <inkml:trace contextRef="#ctx0" brushRef="#br0" timeOffset="99801.33">10345 13836 393 0,'0'0'0'0,"0"0"0"0,0 0 0 16,0 0 8-16,0 0-8 0,0 0 9 0,0 0-9 16,0 0 78-16,0 0-78 0,0 0 79 0,0 0-79 15,0 0 83-15,0 0-83 0,0 0 83 0,0 0-83 0,0 0 59 16,0 0-59-16,0 0 59 0,0 0-59 0,0 0 44 15,0 0-44-15,0 0 45 0,0 0-45 0,0 0 31 16,0 0-31-16,0 0 32 0,0 0-32 0,0 0 25 16,0 0-25-16,0 0 26 0,0 0-26 0,0 0 24 15,0 0-24-15,0 0 24 0,28 5-24 0,-28-5 28 0,0 0-28 16,18 3 29-16,0-1-29 0,-18-2 29 0,0 0-29 16,23 2 30-16,3 1-30 0,-26-3 28 0,0 0-28 15,28 0 29-15,8 2-29 0,-36-2 27 0,0 0-27 16,37 2 27-16,7 0-27 0,-44-2 25 15,0 0-25-15,46 3 26 0,3 1-26 0,-49-4 22 0,0 0-22 16,46 3 23-16,3 0-23 0,-49-3 20 0,0 0-20 0,46 6 21 16,-2-5-21-16,-44-1 21 0,0 0-21 0,46 4 22 15,3-1-22-15,-49-3 21 0,0 0-21 0,52 5 22 16,4 2-22-16,-56-7 25 0,0 0-25 0,55 6 25 16,-1-3-25-16,-54-3 25 0,0 0-25 0,53 4 25 15,11-1-25-15,-64-3 20 0,0 0-20 0,63 3 20 16,6-1-20-16,-69-2 21 0,0 0-21 0,67 0 21 15,5 0-21-15,-72 0 17 0,0 0-17 0,67 0 18 0,-1-3-18 16,-66 3 20-16,0 0-20 0,63-5 21 0,8 1-21 16,-71 4 17-16,0 0-17 0,72-2 18 0,6 1-18 15,-78 1 19-15,0 0-19 0,76-2 19 0,-1-3-19 16,-75 5 18-16,0 0-18 0,75-6 19 0,0-2-19 16,-75 8 18-16,0 0-18 0,76-9 18 0,-2 2-18 15,-74 7 17-15,0 0-17 0,71-5 17 0,-8 3-17 16,-63 2 14-16,0 0-14 0,64-1 15 0,-6-3-15 15,-58 4 13-15,0 0-13 0,57-2 13 0,8-3-13 0,-65 5 11 16,0 0-11-16,63-3 12 0,3-1-12 0,-66 4 12 16,0 0-12-16,65-3 13 0,-5-1-13 0,-60 4 9 15,0 0-9-15,58-3 10 0,9 1-10 0,-67 2 7 0,0 0-7 16,65-3 8-16,1 6-8 0,-66-3 7 0,0 0-7 16,60 0 8-16,3-5-8 0,-63 5 7 0,0 0-7 15,60-3 7-15,2 1-7 0,-62 2 5 0,0 0-5 16,54-2 5-16,1-5-5 0,-55 7 5 0,0 0-5 0,55-3 5 15,1 3-5-15,-56 0 3 0,0 0-3 0,50 1 4 16,-8 1-4-16,-42-2 2 0,0 0-2 16,44 0 3-16,-3 0-3 0,-41 0 2 0,0 0-2 0,42 0 2 15,2 0-2-15,-44 0 2 0,0 0-2 0,41 0 2 16,-1 0-2-16,-40 0 2 0,0 0-2 0,41 2 2 16,8 0-2-16,-49-2 1 0,0 0-1 0,50 3 2 15,-1 1-2-15,-49-4 1 0,0 0-1 0,49 1 2 16,-1-2-2-16,-48 1 2 0,0 0-2 0,53-2 2 15,0 4-2-15,-53-2 2 0,0 0-2 0,56 3 3 16,1 2-3-16,-57-5 2 0,0 0-2 0,54 2 3 16,-3 1-3-16,-51-3 2 0,0 0-2 0,55 2 2 0,2-2-2 15,-57 0 2-15,0 0-2 0,58 0 2 0,2 2-2 16,-60-2 2-16,0 0-2 0,63 0 2 0,1-4-2 16,-64 4 1-16,0 0-1 0,63-1 2 0,-8 2-2 15,-55-1 2-15,0 0-2 0,58 2 2 0,6-4-2 16,-64 2 2-16,0 0-2 0,63-3 2 0,-1 1-2 15,-62 2 2-15,0 0-2 0,58-5 2 0,6 2-2 0,-64 3 2 16,0 0-2-16,58-2 2 0,0 0-2 0,-58 2 3 16,0 0-3-16,56 0 3 0,6-3-3 0,-62 3 2 15,0 0-2-15,58-4 3 0,2 1-3 0,-60 3 2 0,0 0-2 16,59-2 3-16,-8 4-3 0,-51-2 3 0,0 0-3 16,49 1 3-16,-1-2-3 0,-48 1 3 0,0 0-3 15,42-2 4-15,-7 2-4 0,-35 0 3 0,0 0-3 16,32-4 4-16,0 3-4 0,-32 1 4 0,0 0-4 15,32-4 4-15,-4 1-4 0,-28 3 3 0,0 0-3 0,25-4 4 16,-6 1-4-16,-19 3 3 0,0 0-3 0,23-2 3 16,9 2-3-16,-32 0 3 0,0 0-3 0,31 0 4 15,-4 0-4-15,-27 0 3 0,0 0-3 0,21 0 4 16,7 0-4-16,-28 0 3 0,0 0-3 0,28 0 3 16,2-2-3-16,-30 2 3 0,0 0-3 0,32-1 4 15,3-4-4-15,-35 5 2 0,0 0-2 0,37-4 2 16,6 1-2-16,-43 3 2 0,0 0-2 0,47 0 2 15,5-4-2-15,-52 4 1 0,0 0-1 0,54-2 2 16,-6 2-2-16,-48 0 1 0,0 0-1 0,46 0 1 0,-6 0-1 16,-40 0 0-16,0 0 0 0,41 2 1 0,3 3-1 15,-44-5 0-15,0 0 0 0,46 4 1 0,3-4-1 16,-49 0 0-16,0 0 0 0,51 0 1 0,2 0-1 16,-53 0 0-16,0 0 0 0,46 2 1 0,-9 3-1 15,-37-5 0-15,0 0 0 0,32 7 1 0,0-2-1 16,-32-5 0-16,0 0 0 0,30 3 1 0,-11-3-1 15,-19 0 0-15,0 0 0 0,16 0 0 0,-2 2 0 0,-14-2 0 16,0 0 0-16,9 2 0 0,-2-2 0 0,-7 0 0 16,0 0 0-16,0 0 1 0,9 1-1 0,-9-1 0 15,0 0 0-15,0 0 1 0,7 0-1 0,-7 0 1 0,0 0-1 16,0 0 2-16,0 0-2 0,0 0 1 0,0 0-1 16,0 0 1-16,0 0-1 0,0 0 1 0,0 0-1 15,9 4 1-15,-9-4-1 0,0 0 0 0,0 0 0 16,0 0 1-16,0 0-1 0,0 0 0 0,0 0 0 15,0 0 1-15,0 0-1 0,0 0 0 0,0 0 0 0,0 0 1 16,0 0-1-16,0 0 0 0,0 0 0 0,0 0 0 16,0 0 0-16,0 0 0 0,0 0 0 0,0 0 0 15,0 0 0-15,0 0 0 0,0 0 0 0,0 0 0 16,0 0 0-16,0 0 0 0,0 0 0 0,0 0 0 16,0 0 0-16,0 0 0 0,0 0 0 0,5 0 0 15,-5 0 0-15,0 0 0 0,0 0 0 0,0 0 1 16,0 0-1-16,0 0 0 0,0 0 0 0,0 0 1 15,0 0-1-15,0 0 0 0,0 0 0 0,0 0 1 16,0 0-1-16,0 0 0 0,0 0 0 0,0 0 1 16,0 0-1-16,0 0 0 0,0 0 0 0,0 0 1 15,0 0-1-15,0 0 0 0,0 0 0 0,0 0 1 0,0 0-1 16,0 0 0-16,0 0 0 0,0 0 0 0,0 0 0 16,0 0 0-16,0 0 0 0,0 0 0 0,0 0 0 15,0 0 0-15,0 0 0 0,0 0 0 0,0 0 0 16,0 0 0-16,0 0 0 0,0 0 0 0,0 0 0 15,0 0 0-15,0 0 0 0,0 0 0 0,0 0 0 0,0 0 0 16,0 0 0-16,0 0 0 0,0 0 0 0,0 0 0 16,0 0 0-16,0 0 0 0,0 0 0 0,0 0 0 15,0 0 0-15,0 0 0 0,0 0 0 0,0 0 0 0,0 0 0 16,0 0 0-16,0 0 0 0,0 0 0 0,0 0 0 16,0 0 0-16,0 0 0 0,0 0 0 0,0 0 0 15,0 0 0-15,0 0 0 0,0 0 0 0,0 0 0 16,0 0 0-16,0 0 0 0,0 0-1 15,0 0 1-15,0 0 0 0,0 0 0 0,0 0 0 0,0 0 0 16,0 0 0-16,0 0 0 0,0 0 0 0,0 0 0 0,0 0 0 16,0 0 0-16,0 0 0 0,0 0 0 0,0 0 0 15,0 0 0-15,0 0 0 0,0 0 0 0,0 0 0 16,0 0 0-16,0 0 0 0,0 0 0 0,0 0 0 16,0 0 0-16,0 0 0 0,0 0 0 0,0 0 0 15,0 0 0-15,0 0 0 0,0 0 0 0,0 0 0 16,0 0 0-16,0 0 0 0,0 0 0 0,0 0 0 15,0 0 0-15,0 0 0 0,0 0 0 0,0 0 0 16,0 0 0-16,0 0 0 0,0 0 0 0,0 0 0 16,0 0 0-16,0 0 0 0,0 0 0 0,0 0 0 15,0 0 0-15,0 0 0 0,0 0 0 0,0 0 0 0,0 0 0 16,0 0 0-16,0 0 0 0,0 0 0 0,0 0 0 16,0 0 0-16,0 0 0 0,0 0 0 0,0 0 0 15,0 0 0-15,0 0 0 0,0 0 0 0,0 0 0 16,0 0 0-16,0 0 0 0,0 0 0 0,0 0 0 15,0 0 0-15,0 0 0 0,0 0 0 0,0 0 0 16,0 0 0-16,0 0 0 0,0 0 0 0,0 0 0 16,0 0 0-16,0 0 0 0,0 0 0 0,0 0 0 15,0 0 0-15,0 0 0 0,0 0 0 0,0 0 0 16,0 0 0-16,0 0 0 0,0 0 1 0,0 0-1 16,0 0 0-16,0 0 0 0,0 0 1 0,0 0-1 0,0 0 0 0,0 0 0 15,0 0 1-15,0 0-1 0,0 0 0 0,0 0 0 16,0 0 1-16,0 0-1 0,0 0 1 0,0 0-1 15,0 0 1-15,0 0-1 0,0 0 0 0,0 0 0 16,0 0 1-16,0 0-1 0,0 0 1 0,0 0-1 0,0 0 1 16,0 0-1-16,0 0 1 0,0 0-1 0,0 0 1 15,0 0-1-15,0 0 1 0,0 0-1 16,0 0 1-16,0 0-1 0,0 0 1 0,0 0-1 0,0 0 2 16,0 0-2-16,0 0 1 0,0 0-1 0,0 0 2 15,0 0-2-15,0 0 2 0,0 0-2 0,0 0 2 16,0 0-2-16,0 0 2 0,0 0-2 0,0 0 2 15,0 0-2-15,0 0 3 0,0 0-3 0,0 0 3 16,0 0-3-16,0 0 2 0,0 0-2 0,0 0 2 16,0 0-2-16,0 0 1 0,0 0-1 0,0 0 2 15,0 0-2-15,0 0 1 0,0 0-1 0,0 0 2 0,0 0-2 16,0 0 1-16,0 0-1 0,0 0 1 0,0 0-1 16,0 0 1-16,0 0-1 0,0 0 1 0,0 0-1 15,0 0 0-15,0 0 0 0,0 0 1 0,0 0-1 16,0 0 0-16,0 0 0 0,0 0 0 0,0 0 0 15,0 0-1-15,0 0 1 0,0 0 0 0,0 0 0 16,0 0-7-16,0 0 7 0,-9 7-7 0,-21 2 7 16,-2-1-1743-16</inkml:trace>
  <inkml:trace contextRef="#ctx0" brushRef="#br0" timeOffset="102885.47">6080 14722 628 0,'0'0'0'0,"0"0"0"16,0 0 0-16,0 0 21 0,0 0-21 0,0 0 21 15,0 0-21-15,0 0 43 0,0 0-43 0,0 0 43 16,0 0-43-16,0 0 38 0,0 0-38 0,0 0 39 15,0 0-39-15,0 0 46 0,0 0-46 0,0 0 46 16,0 0-46-16,0 0 22 0,0 0-22 0,0 0 23 16,0 0-23-16,0 0 27 0,0 0-27 0,0 0 27 15,0 0-27-15,0 0 31 0,0 0-31 0,0 0 31 16,0 0-31-16,0 0 31 0,0 0-31 0,0 0 32 16,0 0-32-16,0 0 27 0,0 0-27 0,0 0 27 15,0 0-27-15,0 0 25 0,0 0-25 0,30 2 26 0,-7-2-26 16,-23 0 27-16,0 0-27 0,27-2 28 0,1-3-28 15,-28 5 26-15,0 0-26 0,35-7 26 0,6 0-26 16,-41 7 25-16,0 0-25 0,49-7 26 0,2-2-26 16,-51 9 25-16,0 0-25 0,62-10 25 0,12-1-25 15,-74 11 30-15,0 0-30 0,85-10 30 0,1 0-30 16,-86 10 28-16,0 0-28 0,90-11 29 0,0 1-29 16,-90 10 24-16,0 0-24 0,99-9 25 0,1 4-25 0,-100 5 19 15,0 0-19-15,104-5 20 0,-1-2-20 0,-103 7 18 0,0 0-18 16,100-9 18-16,8 2-18 0,-108 7 13 15,0 0-13-15,104-3 13 0,-5 3-13 0,-99 0 13 0,0 0-13 16,97 0 13-16,-4-2-13 0,-93 2 15 0,0 0-15 16,92-1 16-16,-7-1-16 0,-85 2 15 0,0 0-15 15,84 2 16-15,3 4-16 0,-87-6 16 0,0 0-16 0,90 7 16 16,0-1-16-16,-90-6 14 0,0 0-14 0,88 3 14 16,-4 0-14-16,-84-3 13 0,0 0-13 0,85 4 13 15,3 1-13-15,-88-5 11 0,0 0-11 0,94 5 11 16,-4 0-11-16,-90-5 14 0,0 0-14 0,91 4 14 15,6-8-14-15,-97 4 14 0,0 0-14 0,97 0 15 16,0 7-15-16,-97-7 13 0,0 0-13 0,96 7 14 16,-10-1-14-16,-86-6 14 0,0 0-14 0,90 1 14 15,5 3-14-15,-95-4 12 0,0 0-12 0,96 3 13 16,2 1-13-16,-98-4 8 0,0 0-8 0,99 3 8 16,-2 1-8-16,-97-4 7 0,0 0-7 0,97 5 8 15,-10 0-8-15,-87-5 6 0,0 0-6 0,84 7 6 0,-1 2-6 16,-83-9 5-16,0 0-5 0,76 8 5 0,2-3-5 15,-78-5 4-15,0 0-4 0,75 7 4 0,-9 4-4 16,-66-11 4-16,0 0-4 0,61 10 5 0,3-3-5 16,-64-7 4-16,0 0-4 0,58 5 4 0,-3-1-4 15,-55-4 4-15,0 0-4 0,55 1 5 0,3 1-5 16,-58-2 4-16,0 0-4 0,54 4 4 0,-6-1-4 16,-48-3 3-16,0 0-3 0,46 2 4 0,-4-2-4 0,-42 0 3 15,0 0-3-15,44 0 3 0,-1 1-3 0,-43-1 3 16,0 0-3-16,42-1 3 0,0-4-3 0,-42 5 4 15,0 0-4-15,44-6 4 0,-3 3-4 0,-41 3 4 0,0 0-4 16,41-2 5-16,-1 0-5 0,-40 2 6 0,0 0-6 16,41-1 7-16,-4-3-7 0,-37 4 7 0,0 0-7 15,40-1 7-15,1-1-7 0,-41 2 8 0,0 0-8 16,42-2 9-16,8 0-9 0,-50 2 10 0,0 0-10 16,53-5 11-16,5-4-11 0,-58 9 10 0,0 0-10 0,60-6 11 15,1 0-11-15,-61 6 10 0,0 0-10 0,60-3 10 16,2-1-10-16,-62 4 9 0,0 0-9 0,58-3 10 15,2-2-10-15,-60 5 9 0,0 0-9 0,62-9 9 16,7 2-9-16,-69 7 9 0,0 0-9 0,67-5 9 16,-4 0-9-16,-63 5 8 0,0 0-8 0,55-4 9 15,3 3-9-15,-58 1 7 0,0 0-7 0,64-2 7 16,-1 0-7-16,-63 2 5 0,0 0-5 0,60-3 5 16,2-1-5-16,-62 4 4 0,0 0-4 0,58-1 5 15,-3 2-5-15,-55-1 4 0,0 0-4 0,55 0 4 0,3-3-4 16,-58 3 2-16,0 0-2 0,63-4 3 0,4 3-3 15,-67 1 2-15,0 0-2 0,64 0 2 0,-1 1-2 16,-63-1 2-16,0 0-2 0,60 2 3 0,-7 0-3 16,-53-2 2-16,0 0-2 0,51 2 2 0,4-1-2 15,-55-1 1-15,0 0-1 0,58 4 2 0,4-1-2 16,-62-3 1-16,0 0-1 0,55 2 1 0,-6-2-1 16,-49 0 1-16,0 0-1 0,42 2 1 0,6 1-1 0,-48-3 1 15,0 0-1-15,44 2 1 0,2-2-1 0,-46 0 1 16,0 0-1-16,41 0 2 0,1 2-2 0,-42-2 1 15,0 0-1-15,44 1 2 0,0 1-2 0,-44-2 1 16,0 0-1-16,46 3 1 0,-9 1-1 0,-37-4 0 0,0 0 0 16,35 2 1-16,-7-2-1 0,-28 0 0 0,0 0 0 15,30 0 1-15,4 1-1 0,-34-1 1 0,0 0-1 16,35 2 1-16,1 3-1 0,-36-5 1 0,0 0-1 16,33 4 2-16,6-6-2 0,-39 2 1 0,0 0-1 15,35-2 2-15,-1 2-2 0,-34 0 1 0,0 0-1 0,35 2 2 16,-2 0-2-16,-33-2 1 0,0 0-1 0,34 3 2 15,-6 1-2-15,-28-4 2 0,0 0-2 0,27 1 2 16,1-1-2-16,-28 0 1 0,0 0-1 0,30 0 2 16,0 2-2-16,-30-2 1 0,0 0-1 0,30 2 1 15,5 0-1-15,-35-2 1 0,0 0-1 0,32 1 1 16,-4-2-1-16,-28 1 0 0,0 0 0 0,28-2 1 16,2 0-1-16,-30 2 1 0,0 0-1 0,30 0 1 15,7 0-1-15,-37 0 1 0,0 0-1 0,34 2 1 0,-2 0-1 16,-32-2 1-16,0 0-1 0,30 3 1 0,1 1-1 15,-31-4 1-15,0 0-1 0,34 1 1 0,-1-2-1 16,-33 1 1-16,0 0-1 0,29-2 2 0,2 0-2 16,-31 2 2-16,0 0-2 0,32 0 2 0,-2 0-2 15,-30 0 3-15,0 0-3 0,32 0 3 0,-4-2-3 16,-28 2 3-16,0 0-3 0,30-3 4 0,-2-1-4 16,-28 4 5-16,0 0-5 0,23-3 6 0,-5 1-6 0,-18 2 6 15,0 0-6-15,19-1 7 0,11-1-7 0,-30 2 7 16,0 0-7-16,25-4 7 0,-6 1-7 0,-19 3 7 15,0 0-7-15,16-2 7 0,-2 0-7 0,-14 2 9 16,0 0-9-16,14-1 9 0,4 1-9 0,-18 0 6 16,0 0-6-16,21 0 7 0,0-2-7 0,-21 2 4 0,0 0-4 15,20-4 4-15,-11 1-4 0,-9 3 2 0,0 0-2 16,8-2 3-16,-8 2-3 0,0 0 1 0,0 0-1 16,9-3 1-16,-9 3-1 0,0 0 1 0,0 0-1 0,11 0 1 15,-11 0-1-15,0 0 0 0,0 0 0 0,9 0 1 16,-9 0-1-16,0 0 1 0,0 0-1 0,0 0 1 15,0 0-1-15,0 0 1 0,0 0-1 0,7-5 1 16,-7 5-1-16,0 0 1 0,0 0-1 0,0 0 2 16,0 0-2-16,0 0 2 0,0 0-2 0,7-2 3 15,-7 2-3-15,0 0 3 0,0 0-3 0,0 0 3 16,0 0-3-16,0 0 4 0,0 0-4 0,0 0 4 16,0 0-4-16,0 0 4 0,0 0-4 0,0 0 5 15,0 0-5-15,0 0 6 0,0 0-6 0,0 0 7 16,0 0-7-16,0 0 7 0,0 0-7 0,0 0 7 0,0 0-7 15,0 0 7-15,0 0-7 0,0 0 8 0,0 0-8 16,0 0 6-16,0 0-6 0,0 0 7 0,0 0-7 16,0 0 5-16,0 0-5 0,0 0 6 0,0 0-6 15,0 0 4-15,0 0-4 0,0 0 5 0,0 0-5 16,0 0 2-16,0 0-2 0,0 0 3 0,0 0-3 16,0 0 1-16,0 0-1 0,0 0 2 0,0 0-2 15,0 0 0-15,0 0 0 0,0 0 0 0,-7 0 0 16,7 0-9-16,0 0 9 0,-25 3-8 0,-31 1 8 0,3-1-1969 15</inkml:trace>
  <inkml:trace contextRef="#ctx0" brushRef="#br0" timeOffset="106268.32">2738 15677 998 0,'0'0'0'0,"0"0"0"16,0 0 0-16,0 0 16 0,0 0-16 0,0 0 17 16,0 0-17-16,0 0 51 0,0 0-51 0,0 0 52 15,0 0-52-15,0 0 53 0,0 0-53 0,0 0 53 16,0 0-53-16,0 0 27 0,0 0-27 0,0 0 28 15,0 0-28-15,0 0 17 0,0 0-17 0,0 0 18 16,0 0-18-16,0 0 14 0,0 0-14 0,0 0 14 0,0 0-14 16,0 0 10-16,0 0-10 0,0 0 10 0,5-19-10 15,-5 19 7-15,0 0-7 0,9-3 8 0,8-3-8 16,-17 6 10-16,0 0-10 0,20-8 10 0,10-3-10 16,-30 11 11-16,0 0-11 0,31-12 12 0,6-2-12 15,-37 14 16-15,0 0-16 0,45-15 17 0,4 6-17 16,-49 9 22-16,0 0-22 0,60-12 22 0,-2 2-22 15,-58 10 23-15,0 0-23 0,64-9 24 0,3 4-24 16,-67 5 19-16,0 0-19 0,72-4 20 0,0 3-20 16,-72 1 16-16,0 0-16 0,81-4 17 0,1 1-17 0,-82 3 13 15,0 0-13-15,81-7 14 0,0 3-14 0,-81 4 10 0,0 0-10 16,90-1 10-16,-2-5-10 0,-88 6 8 0,0 0-8 16,94-3 8-16,-5 0-8 0,-89 3 6 0,0 0-6 15,87-4 6-15,-1-5-6 0,-86 9 6 0,0 0-6 16,85-8 6-16,-7 1-6 0,-78 7 6 0,0 0-6 0,75-9 6 15,-8-1-6-15,-67 10 6 0,0 0-6 16,64-9 7-16,-15 6-7 0,-49 3 8 0,0 0-8 0,50-2 9 16,-8-1-9-16,-42 3 10 0,0 0-10 0,35-6 10 15,-8 3-10-15,-27 3 11 0,0 0-11 0,19 0 12 16,-6 2-12-16,-13-2 13 0,0 0-13 0,10 1 13 16,-1-2-13-16,-9 1 12 0,0 0-12 0,0 0 12 15,0 0-12-15,0 0 9 0,0 0-9 0,0 0 10 16,0 0-10-16,0 0 7 0,0 0-7 0,0 0 8 15,0 0-8-15,0 0 7 0,0 0-7 0,0 0 8 0,0 0-8 16,0 0 6-16,0 0-6 0,0 0 6 0,0 0-6 16,0 0 5-16,0 0-5 0,0 0 5 0,0 0-5 15,0 0 6-15,0 0-6 0,0 0 6 0,0 0-6 16,0 0 8-16,0 0-8 0,0 0 8 0,0 0-8 16,0 0 10-16,0 0-10 0,0 0 10 0,0 0-10 15,0 0 13-15,0 0-13 0,0 0 14 0,0 0-14 16,0 0 16-16,0 0-16 0,0 0 17 0,0 0-17 15,0 0 17-15,0 0-17 0,0 0 17 0,0 0-17 0,0 0 17 16,0 0-17-16,0 0 17 0,0 0-17 16,0 0 15-16,0 0-15 0,0 0 15 0,0-7-15 0,0 7 13 15,0 0-13-15,0 0 13 0,0 0-13 0,0 0 10 0,0 0-10 16,0 0 10-16,0 0-10 0,0 0 6 0,0 0-6 16,0 0 7-16,0 0-7 0,0 0 4 0,0 0-4 15,0 0 4-15,0 0-4 0,0 0 2 0,0 0-2 16,0 0 2-16,0 0-2 0,0 0 1 0,0 0-1 15,0 0 1-15,0 0-1 0,0 0 0 0,0 0 0 16,0 0 1-16,0 0-1 0,0 0 0 0,0 0 0 0,0 0 1 16,0 0-1-16,0 0 0 0,0 0 0 0,0 0 0 15,0 0 0-15,0 0 0 0,0 0 0 0,0 0 0 16,0 0 0-16,0 0 0 0,0 0 0 0,0 0 1 16,0 0-1-16,0 0 1 0,0 0-1 0,0 0 1 15,0 0-1-15,0 0 1 0,0 0-1 0,0 0 2 16,0 0-2-16,0 0 2 0,0 0-2 0,0 0 2 15,0 0-2-15,0 0 2 0,0 0-2 0,0 0 2 16,0 0-2-16,0 0 3 0,0 0-3 0,0 0 3 16,0 0-3-16,0 0 3 0,0 0-3 0,0 0 4 0,0 0-4 15,0 0 3-15,0 0-3 0,0 0 4 0,0 0-4 16,0 0 4-16,0 0-4 0,0 0 4 0,0 0-4 16,0 0 3-16,0 0-3 0,0 0 4 0,0 0-4 15,0 0 4-15,0 0-4 0,0 0 4 0,0 0-4 16,0 0 4-16,0 0-4 0,0 0 5 0,0 0-5 15,0 0 4-15,0 0-4 0,0 0 4 0,0 0-4 0,0 0 3 16,0 0-3-16,0 0 4 0,0 0-4 0,0 0 3 16,0 0-3-16,0 0 3 0,0 0-3 0,0 0 2 15,0 0-2-15,0 0 3 0,0 0-3 0,0 0 2 16,0 0-2-16,0 7 3 0,0-7-3 0,0 0 1 0,0 0-1 16,0 0 2-16,0 0-2 0,0 0 1 0,0 0-1 15,0 0 1-15,0 0-1 0,0 0 1 0,0 0-1 16,0 0 1-16,0 0-1 0,0 0 0 0,0 0 0 15,0 0 1-15,0 0-1 0,0 0 0 0,0 0 0 16,0 0 0-16,0 0 0 0,0 0 0 0,0 0 0 0,0 0 0 16,0 0 0-16,0 0-1 0,0 0 1 0,0 0 0 15,0 0 0-15,0 0-1 0,0 0 1 0,0 0-1 16,0 0 1-16,0 0-2 0,0 0 2 0,0 0-2 16,0 0 2-16,0 0-3 0,0 0 3 0,0 0-2 15,0 0 2-15,0 0-4 0,0 0 4 0,0 0-3 16,0 0 3-16,0 0-4 0,0 0 4 0,0 0-4 15,0 0 4-15,0 0-3 0,0 0 3 0,0 0-3 16,0 0 3-16,0 0-3 0,0 0 3 0,0 0-2 16,0 0 2-16,0 0-2 0,0 0 2 0,0 0-2 15,0 0 2-15,0 0-1 0,0 0 1 0,0 0-1 0,0 0 1 16,0 0-1-16,0 0 1 0,0 0-1 0,0 0 1 16,0 0-1-16,0 0 1 0,0 0-1 0,0 0 1 15,0 0-1-15,0 0 1 0,0 0 0 0,0 0 0 16,0 0-1-16,0 0 1 0,0 0 0 0,0 0 0 15,0 0-1-15,0 0 1 0,0 0 0 0,0 0 0 16,0 0-1-16,0 0 1 0,0 7 0 0,0-7 0 16,0 0 0-16,0 0 0 0,0 0 0 0,0 0 0 0,0 0 0 15,0 0 0-15,0 0 0 0,0-7 0 0,0 7 0 16,0 0 0-16,0 0 0 0,0 0 0 0,0 0 0 16,0 0 0-16,0 0 0 0,0 0 0 0,0 0 0 0,0 0 0 15,0 0 0-15,0 0 0 0,0 0 0 0,0 0 0 16,0 0 0-16,0 0 0 0,0 0 0 0,0 0 0 15,0 0 0-15,0 0 0 0,0 0 0 0,0 0 0 0,0 0 0 16,0 0 0-16,0 0 0 0,0 0 0 0,0 0 0 16,0 0 0-16,0 0 0 0,0 0 0 0,0 0 0 15,0 0 0-15,0 0 0 0,0 0 0 0,0 0 0 16,0 0 0-16,0 0 0 0,0 0 0 16,0 0 0-16,0 0 0 0,0 0 0 0,0 0 0 0,0 0 0 15,0 0 0-15,0 0 0 0,0 0 0 0,0 0 0 16,0 0 0-16,0 0 0 0,0 0 0 0,0 0 0 15,0 0 0-15,0 0 0 0,0 0 0 0,0 0 0 16,0 0 0-16,0 0 0 0,0 0 0 0,0 0 0 16,0 0 0-16,0 0 0 0,0 0 0 0,0 0 0 15,0 0 0-15,0 0-1 0,0 0 1 0,0 0 0 0,0 0 0 16,0 0-1-16,0 0 1 0,0 7 0 0,0-7 0 16,0 0-1-16,0 0 1 0,0 0 0 0,0 0 0 15,0 0-1-15,0 0 1 0,0-7 0 0,0 7 0 16,0 0-1-16,0 0 1 0,0 0 0 15,0 0 0-15,0 0 0 0,0 0 0 0,0 0 0 0,0 0 0 16,0 0 0-16,0 0 0 0,0 0 0 0,0 0 0 16,0 0 0-16,0 0 0 0,0 0 0 0,0 0 0 0,0 0 0 15,0 0 0-15,0 0 0 0,0 0 0 0,0 0 0 16,0 0 0-16,0 0 0 0,0 0 0 0,0 0 0 16,0 0 0-16,0 0 0 0,0 0 0 0,0 0 0 0,0 0 0 15,0 0 0-15,0 0 0 0,0 0 0 0,0 0 0 16,0 0 0-16,0 0 0 0,0 0 0 0,0 0 0 15,0 0 0-15,0 0 0 0,0 0 0 0,0 0 0 0,0 0 1 16,0 0-1-16,0 0 0 0,0 0 0 0,0 0 1 16,0 0-1-16,0 0 1 0,0 0-1 0,0 0 1 15,0 0-1-15,0 0 1 0,0 0-1 0,0 0 1 16,0 0-1-16,0 0 1 0,0 0-1 0,0 0 2 16,0 0-2-16,0 0 2 0,0 0-2 0,0 0 2 15,0 0-2-15,0 0 1 0,0 0-1 0,0 0 2 16,0 0-2-16,0 0 1 0,0 0-1 0,0 0 2 15,0 0-2-15,0 0 1 0,0 0-1 0,0 0 1 16,0 0-1-16,0 0 1 0,0 0-1 0,0 7 1 16,0-7-1-16,0 0 1 0,0 0-1 0,0 0 2 15,0 0-2-15,0 0 1 0,0 0-1 0,0-7 2 0,0 7-2 16,0 0 1-16,0 0-1 0,0 0 2 0,0 0-2 16,0 0 1-16,0 0-1 0,0 0 1 0,0 0-1 15,0 0 1-15,0 0-1 0,0 0 1 0,0 0-1 16,0 0 1-16,0 0-1 0,0 0 1 0,0 0-1 15,0 0 1-15,0 0-1 0,0 0 1 0,0 0-1 16,0 0 1-16,0 0-1 0,0 0 1 0,0 0-1 16,0 0 1-16,0 0-1 0,0 0 1 0,0 0-1 0,0 0 0 15,0 0 0-15,0 0 1 0,0 0-1 0,0 0 0 16,0 0 0-16,0 0 1 0,0 0-1 0,0 0 0 16,0 0 0-16,0 0 0 0,0 0 0 0,0 0 0 0,0 0 0 15,0 0 0-15,0 0 0 0,0 0 0 0,0 0 0 16,0 0 1-16,0 0-1 0,0 0 0 0,0 0 0 15,0 0 1-15,0 0-1 0,0 0 1 0,0 0-1 16,0 0 1-16,0 0-1 0,0 0 1 0,0 0-1 16,0 0 1-16,0 0-1 0,0 0 1 0,0 0-1 0,0 0 2 15,0 0-2-15,0 0 1 0,0 0-1 0,0 0 2 16,0 0-2-16,0 0 2 0,0 0-2 0,0 0 2 16,0 0-2-16,0 0 2 0,0 0-2 0,0 0 2 15,0 0-2-15,0 0 2 0,0 0-2 0,0 0 2 16,0 0-2-16,0 0 2 0,0 0-2 0,0 0 3 15,0 0-3-15,0 0 2 0,0 0-2 0,0 0 2 16,0 0-2-16,0 0 2 0,0 0-2 0,0 0 2 16,0 0-2-16,0 0 2 0,0 0-2 0,0 7 2 15,0-7-2-15,0 0 1 0,0 0-1 0,0 0 1 0,0 0-1 16,0 0 1-16,0 0-1 0,0-9 2 16,0 9-2-16,0 0 1 0,0 0-1 0,0 0 2 0,0 0-2 15,0 0 1-15,0 0-1 0,0 0 1 0,0 0-1 16,0 0 1-16,0 0-1 0,0 0 1 0,0 0-1 15,0 0 1-15,0 0-1 0,0 0 1 0,0 0-1 16,0 0 1-16,0 0-1 0,0 0 1 0,0 7-1 16,0-7 1-16,0 0-1 0,0 0 1 0,0 0-1 15,0 0 1-15,0 0-1 0,0 0 2 0,0 0-2 0,0 0 1 16,0 0-1-16,0 0 2 0,0-7-2 0,0 7 1 16,0 0-1-16,0 0 1 0,0 0-1 0,0 0 1 0,0 0-1 15,0 0 1-15,0 0-1 0,0 0 1 0,0 0-1 16,0 0 1-16,0 0-1 0,0 0 0 0,0 0 0 15,0 0 0-15,0 0 0 0,0 0 0 0,0 0 0 16,0 0 0-16,0 0 0 0,0 0 0 0,0 0 0 16,0 0 0-16,0 0 0 0,0 0-1 0,0 0 1 0,0 0-1 15,0 0 1-15,0 0-2 0,0 0 2 0,0 0-2 16,0 0 2-16,0 0-4 0,0 0 4 0,0 0-3 16,0 0 3-16,0 0-6 0,0 0 6 0,0 0-5 15,0 0 5-15,0 0-8 0,0 0 8 0,0 0-7 16,0 0 7-16,0 0-10 0,0 0 10 0,0 0-9 15,0 0 9-15,0 0-10 0,0 0 10 0,0 0-10 16,0 0 10-16,0 0-13 0,0 0 13 0,0 0-13 16,0 0 13-16,0 0-14 0,0 0 14 0,0 0-14 15,0 0 14-15,0 0-15 0,0 0 15 0,0 0-15 16,0 7 15-16,0-7-14 0,0 0 14 0,0 0-13 0,0 0 13 16,0 0-14-16,0 0 14 0,0 0-14 0,0-7 14 15,0 7-19-15,0 0 19 0,0 0-18 0,0 0 18 16,0 0-25-16,0 0 25 0,-9-9-25 0,-17-6 25 15,1-1-1491-15</inkml:trace>
  <inkml:trace contextRef="#ctx0" brushRef="#br0" timeOffset="107501.39">22153 17285 1435 0,'0'0'0'0,"0"0"0"16,0 0 0-16,0 0 47 0,0 0-47 0,0 0 48 16,0 0-48-16,0 0 84 0,0 0-84 0,0 0 84 15,0 0-84-15,0 0 55 0,0 0-55 0,0 0 56 0,0 0-56 16,0 0 20-16,0 0-20 0,0 0 20 0,0 0-20 15,0 0 10-15,0 0-10 0,0 0 10 0,0 0-10 16,0 0 5-16,0 0-5 0,0 38 6 0,0 36-6 16,0-74 2-16,0 0-2 0,-4 92 2 0,-5 12-2 15,9-104 1-15,0 0-1 0,-10 111 1 0,-1 1-1 16,11-112 0-16,0 0 0 0,-10 111 0 0,-1-16 0 16,11-95-2-16,0 0 2 0,-9 80-1 0,0-23 1 0,9-57-7 15,0 0 7-15,-7 40-7 0,2-16 7 0,0 0-1342 16</inkml:trace>
  <inkml:trace contextRef="#ctx0" brushRef="#br0" timeOffset="108019.34">22611 17506 1166 0,'0'0'0'0,"0"0"0"16,0 0 0-16,0 0 1 0,0 0-1 0,0 0 1 15,-7 0-1-15,7 0 2 0,0 0-2 0,0 0 2 16,-12 12-2-16,12-12 5 0,0 0-5 0,-14 21 6 16,-13 16-6-16,27-37 3 0,0 0-3 0,-23 36 3 15,11-7-3-15,12-29 3 0,0 0-3 0,-5 35 4 0,8 12-4 16,-3-47 3-16,0 0-3 0,9 50 3 0,5-9-3 15,-14-41 3-15,0 0-3 0,18 38 3 0,12 6-3 16,-30-44 3-16,0 0-3 0,35 38 4 0,9-14-4 16,-44-24 4-16,0 0-4 0,51 19 4 0,4-7-4 15,-55-12 11-15,0 0-11 0,56 5 11 0,-6-8-11 16,-50 3 22-16,0 0-22 0,44-9 23 0,0-6-23 16,-44 15 30-16,0 0-30 0,44-23 31 0,2-11-31 15,-46 34 39-15,0 0-39 0,39-35 39 0,-14 6-39 0,-25 29 37 16,0 0-37-16,15-28 38 0,-11 4-38 0,-4 24 29 15,0 0-29-15,-4-28 30 0,-6-7-30 0,10 35 22 0,0 0-22 16,-14-31 23-16,-6 3-23 0,20 28 18 0,0 0-18 16,-28-25 18-16,-18-3-18 0,46 28 12 0,0 0-12 15,-53-26 13-15,-8 5-13 0,61 21 8 0,0 0-8 16,-60-15 8-16,3 4-8 0,57 11 4 0,0 0-4 16,-49-7 5-16,6 2-5 0,43 5 0 0,0 0 0 0,-40-7 0 15,-2-5 0-15,42 12-3 0,0 0 3 0,-36-14-3 16,22-3 3-16,0 0-1206 0</inkml:trace>
  <inkml:trace contextRef="#ctx0" brushRef="#br0" timeOffset="109702.54">23800 17910 1435 0,'0'0'0'0,"0"0"3"0,0 0-3 0,-3-7 3 16,3 7-3-16,0 0-4 0,0 0 4 0,0 0-3 15,0 0 3-15,0 0 0 0,0 0 0 0,5-12 0 16,13-9 0-16,-18 21 9 0,0 0-9 0,26-33 9 0,8-9-9 15,-34 42 29-15,0 0-29 0,37-39 30 0,-4 7-30 16,-33 32 38-16,0 0-38 0,34-20 39 0,-3 8-39 16,-31 12 35-16,0 0-35 0,25-6 35 0,-9 6-35 15,-16 0 23-15,0 0-23 0,16 6 24 0,7 6-24 16,-23-12 16-16,0 0-16 0,23 10 16 0,-9-3-16 16,-14-7 9-16,0 0-9 0,17 9 10 0,5 8-10 15,-22-17 7-15,0 0-7 0,23 21 7 0,-4-2-7 16,-19-19 0-16,0 0 0 0,28 14 1 0,14-6-1 0,-42-8 0 15,0 0 0-15,50 5 0 0,1-5 0 0,-51 0-2 16,0 0 2-16,53-5-1 0,-2-9 1 0,-51 14-4 16,0 0 4-16,46-17-4 0,3-4 4 0,-49 21-8 0,0 0 8 15,46-24-7-15,-9-5 7 0,-37 29-10 0,0 0 10 16,28-37-10-16,-6-4 10 0,-22 41-12 0,0 0 12 16,14-38-12-16,-7 7 12 0,-7 31-16 15,0 0 16-15,2-23-15 0,1 11 15 0,-3 12-23 0,0 0 23 0,0 0-22 16,0-9 22-16,0 9-26 0,0 0 26 0,0 0-26 15,-14 12 26-15,14-12-29 0,0 0 29 0,-11 14-29 16,4 2 29-16,7-16-28 0,0 0 28 0,-3 17-28 16,5-1 28-16,-2-16-22 0,0 0 22 0,7 17-22 15,7 4 22-15,-14-21-18 0,0 0 18 0,26 24-17 16,22 2 17-16,-48-26-15 0,0 0 15 0,58 19-14 16,4-12 14-16,-62-7-13 0,0 0 13 0,65 0-12 15,4-5 12-15,-69 5-8 0,0 0 8 0,72-11-8 16,-1-4 8-16,-71 15-5 0,0 0 5 0,65-21-5 15,-10-3 5-15,-55 24-2 0,0 0 2 0,44-26-1 0,-9 5 1 16,-35 21 0-16,0 0 0 0,19-16 0 0,-6 8 0 16,-13 8-1-16,0 0 1 0,0 0 0 0,0 0 0 15,0 0-2-15,0 0 2 0,0 0-2 0,-23 2 2 16,23-2-4-16,0 0 4 0,-27 5-4 0,-10 7 4 16,37-12-7-16,0 0 7 0,-33 12-6 0,12-5 6 15,21-7-9-15,0 0 9 0,-13 2-9 0,13-2 9 16,0 0-10-16,0 0 10 0,-7 0-9 0,7 0 9 0,0 0-8 15,0 0 8-15,0 0-7 0,0 0 7 0,0 0-7 16,0 0 7-16,7 7-6 0,11-2 6 16,-18-5-7-16,0 0 7 0,23 7-6 0,-7 0 6 0,-16-7-7 15,0 0 7-15,24 12-6 0,13 7 6 0,-37-19-4 0,0 0 4 16,38 22-3-16,-12-1 3 0,-26-21-6 0,0 0 6 16,21 29-5-16,-1 23 5 0,-20-52-12 0,0 0 12 15,14 57-12-15,-7-5 12 0,-7-52-20 0,0 0 20 0,5 44-20 16,0-15 20-16,-5-29-44 0,0 0 44 0,7 26-43 15,0-4 43-15,-7-22-59 0,0 0 59 0,6 18-59 16,-3-8 59-16,-3-10-60 0,0 0 60 0,6 9-59 16,6-1 59-16,-12-8-36 0,0 0 36 15,23 9-35-15,10-4 35 0,-33-5-8 0,0 0 8 0,41-1-8 16,1-13 8-16,-42 14 0 0,0 0 0 0,44-23 1 16,0-4-1-16,-44 27 11 0,0 0-11 0,52-33 11 15,0-7-11-15,-52 40 28 0,0 0-28 0,53-40 29 16,-9 9-29-16,-44 31 37 0,0 0-37 0,38-24 37 15,-8 6-37-15,-30 18 33 0,0 0-33 0,26-10 34 0,-8 8-34 16,-18 2 30-16,0 0-30 0,19 7 31 0,6 10-31 16,-25-17 27-16,0 0-27 0,24 30 28 0,-2 13-28 15,-22-43 23-15,0 0-23 0,17 40 24 0,-6-19-24 16,-11-21 14-16,0 0-14 0,5 14 15 0,-3-4-15 16,-2-10 9-16,0 0-9 0,0 7 9 0,0-7-9 15,0 0 8-15,0 0-8 0,2 7 8 0,-2-7-8 0,0 0 7 16,0 0-7-16,15 2 8 0,1-2-8 0,-16 0 6 15,0 0-6-15,22 1 6 0,0-1-6 0,-22 0 6 16,0 0-6-16,23-1 6 0,6-3-6 0,-29 4 7 16,0 0-7-16,31-3 8 0,1-1-8 0,-32 4 8 15,0 0-8-15,34-5 8 0,1-4-8 0,-35 9 10 0,0 0-10 16,39-14 10-16,1-6-10 0,-40 20 11 0,0 0-11 16,41-28 11-16,5-3-11 0,-46 31 12 0,0 0-12 15,46-33 13-15,-2 2-13 0,-44 31 12 0,0 0-12 16,37-33 12-16,-7-3-12 0,-30 36 11 0,0 0-11 0,23-35 11 15,-11 6-11-15,-12 29 10 0,0 0-10 0,11-23 11 16,-6 9-11-16,-5 14 11 0,0 0-11 0,3-8 12 16,-3 8-12-16,0 0 9 0,0 0-9 0,2-9 9 15,-2 9-9-15,0 0 7 0,0 0-7 0,0 0 8 16,0 0-8-16,0 0 3 0,0 0-3 0,0 0 3 16,0 0-3-16,0 0 0 0,0 0 0 0,20 10 1 15,4 2-1-15,-24-12 0 0,0 0 0 0,28 16 0 16,-5-4 0-16,-23-12-2 0,0 0 2 0,22 16-2 15,4 8 2-15,-26-24-2 0,0 0 2 0,25 29-2 16,-11-3 2-16,-14-26-2 0,0 0 2 0,0 30-2 0,-13 8 2 16,13-38-2-16,0 0 2 0,-28 34-2 0,-11-8 2 15,39-26-3-15,0 0 3 0,-54 6-2 0,-11-27 2 16,1 0-975-16</inkml:trace>
  <inkml:trace contextRef="#ctx0" brushRef="#br0" timeOffset="112672.97">26321 18358 186 0,'0'0'0'0,"0"0"14"0,0 0-14 16,0 0 15-16,0 0-15 0,0 0 18 0,0 0-18 16,0 0 19-16,0 0-19 0,0 0 23 0,0 0-23 15,0 0 23-15,0 0-23 0,0 0 31 0,0 0-31 0,0 0 31 16,0 0-31-16,0 0 24 0,0 0-24 0,0 0 25 16,0 0-25-16,0 0 24 0,0 0-24 0,0 0 25 15,0 0-25-15,0 0 24 0,0 0-24 0,0 0 24 16,0 0-24-16,0 0 21 0,0 0-21 0,0 0 22 15,0 0-22-15,0 0 17 0,0 0-17 0,0 0 18 16,0 0-18-16,0 0 13 0,0 0-13 0,0 0 13 16,-23-23-13-16,0 1-398 0</inkml:trace>
  <inkml:trace contextRef="#ctx0" brushRef="#br0" timeOffset="113260.39">22174 15966 135 0,'0'0'0'0,"-16"12"0"0,-33 21 0 0,-1 2-42 15</inkml:trace>
  <inkml:trace contextRef="#ctx0" brushRef="#br0" timeOffset="113622.48">21892 16359 572 0,'0'0'0'16,"12"-3"0"-16,16-4 0 0,-28 7 36 0,0 0-36 0,41-16 37 15,8-12-37-15,-49 28 56 0,0 0-56 0,55-34 57 16,-4-3-57-16,-51 37 59 0,0 0-59 0,56-39 60 15,1 1-60-15,-57 38 42 0,0 0-42 0,55-37 42 16,-4 4-42-16,-51 33 36 0,0 0-36 0,40-27 36 16,-10 8-36-16,-30 19 28 0,0 0-28 0,21-13 29 15,-6 8-29-15,-15 5 23 0,0 0-23 0,12-1 24 16,-5-1-24-16,-7 2 13 0,0 0-13 0,7 3 13 16,-3 8-13-16,-4-11 6 0,0 0-6 0,1 29 6 15,3 32-6-15,-4-61 4 0,0 0-4 0,-4 71 5 0,-6-2-5 16,10-69 3-16,0 0-3 0,-13 60 3 0,8-15-3 15,5-45 2-15,0 0-2 0,-5 42 3 0,3 6-3 16,2-48 4-16,0 0-4 0,-2 44 4 0,2-10-4 16,0-34 5-16,0 0-5 0,2 28 5 0,0-7-5 15,-2-21 5-15,0 0-5 0,5 17 6 0,-3-3-6 16,-2-14 5-16,0 0-5 0,7 12 5 0,-4 0-5 16,-3-12 4-16,0 0-4 0,4 9 4 0,-4-9-4 0,0 0-872 15</inkml:trace>
  <inkml:trace contextRef="#ctx0" brushRef="#br0" timeOffset="115325.15">19313 18557 417 0,'16'-11'0'0,"-16"11"34"0,0 0-34 15,49-38 34-15,-1-7-34 0,-48 45 54 0,0 0-54 16,39-45 55-16,-8-5-55 0,-31 50 42 0,0 0-42 16,25-50 43-16,-7 5-43 0,-18 45 35 0,0 0-35 15,10-43 35-15,-6 3-35 0,-4 40 30 0,0 0-30 16,0-33 31-16,0 11-31 0,0 22 25 0,0 0-25 0,-4-14 25 15,4 5-25-15,0 9 24 0,0 0-24 0,0 0 24 16,0 0-24-16,0 0 23 0,0 0-23 0,-9-3 24 16,-1 6-24-16,10-3 21 0,0 0-21 0,-16 16 22 15,-5 20-22-15,21-36 19 0,0 0-19 0,-20 48 20 16,8 20-20-16,12-68 11 0,0 0-11 0,-5 67 11 16,6-8-11-16,-1-59 5 0,0 0-5 0,9 52 6 15,5-2-6-15,-14-50 1 0,0 0-1 0,14 42 2 16,1-13-2-16,-15-29 0 0,0 0 0 0,17 23 0 15,4-4 0-15,-21-19-2 0,0 0 2 0,29 15-2 16,6-4 2-16,-35-11-3 0,0 0 3 0,37 5-2 0,-4-5 2 16,-33 0-3-16,0 0 3 0,30-7-2 0,-1-5 2 15,-29 12-1-15,0 0 1 0,30-17 0 0,-6-2 0 16,-24 19 2-16,0 0-2 0,22-21 2 0,-7-5-2 16,-15 26 11-16,0 0-11 0,13-26 11 0,-1 5-11 15,-12 21 18-15,0 0-18 0,12-17 18 0,-8 3-18 16,-4 14 22-16,0 0-22 0,2-9 22 0,-2 9-22 15,0 0 21-15,0 0-21 0,3-8 21 0,6 4-21 0,-9 4 17 16,0 0-17-16,14-3 18 0,0-2-18 0,-14 5 13 16,0 0-13-16,20-7 13 0,3-2-13 0,-23 9 9 0,0 0-9 15,24-7 10-15,1 2-10 0,-25 5 11 0,0 0-11 16,30-5 12-16,2 0-12 0,-32 5 8 0,0 0-8 16,37-4 8-16,2 1-8 0,-39 3 6 0,0 0-6 15,37-4 7-15,-4 1-7 0,-33 3 5 0,0 0-5 0,30-2 5 16,2 0-5-16,-32 2 4 0,0 0-4 15,32-5 4-15,-2-7-4 0,-30 12 2 0,0 0-2 0,31-14 3 16,3 4-3-16,-34 10 1 0,0 0-1 0,35-12 2 16,-1-9-2-16,-1 0-963 0</inkml:trace>
  <inkml:trace contextRef="#ctx0" brushRef="#br0" timeOffset="125702.14">5032 16352 247 0,'0'0'0'0,"0"0"0"0,0 0 0 0,0 0 6 15,0 0-6-15,0 0 7 0,0 0-7 0,0 0 21 16,0 0-21-16,0 0 22 0,0 0-22 0,0 0 45 0,0 0-45 15,0 0 46-15,0 0-46 0,0 0 42 16,0 0-42-16,0 0 43 0,0 0-43 0,0 0 36 0,0 0-36 16,0 0 37-16,18 2-37 0,-18-2 28 0,0 0-28 15,18-7 29-15,5-4-29 0,-23 11 24 0,0 0-24 16,31-10 24-16,10-2-24 0,-41 12 23 0,0 0-23 0,49-14 23 16,1 2-23-16,-50 12 20 0,0 0-20 15,58-10 21-15,0-2-21 0,-58 12 19 0,0 0-19 0,65-14 20 16,11 2-20-16,-76 12 30 0,0 0-30 0,81-11 30 15,6 3-30-15,-87 8 37 0,0 0-37 0,81-7 38 16,4 0-38-16,-85 7 36 0,0 0-36 0,86-7 37 16,4 2-37-16,-90 5 36 0,0 0-36 0,86-4 36 15,-1 4-36-15,-85 0 31 0,0 0-31 0,78 2 31 16,3-4-31-16,-81 2 28 0,0 0-28 0,81-2 29 16,-7 1-29-16,-74 1 24 0,0 0-24 0,76 0 24 15,-6 3-24-15,-70-3 19 0,0 0-19 0,66 2 19 16,-5-2-19-16,-61 0 15 0,0 0-15 0,64 0 16 0,-6 2-16 15,-58-2 19-15,0 0-19 0,57 0 19 0,-4-4-19 16,-53 4 18-16,0 0-18 0,52-3 19 0,0-1-19 16,-52 4 22-16,0 0-22 0,49-2 23 0,-3 1-23 15,-46 1 21-15,0 0-21 0,44 0 21 0,-3 0-21 16,-41 0 17-16,0 0-17 0,40 1 18 0,1 1-18 16,-41-2 17-16,0 0-17 0,37 2 17 0,3-4-17 0,-40 2 14 15,0 0-14-15,36-2 14 0,-10 4-14 0,-26-2 11 16,0 0-11-16,19 2 11 0,-6-4-11 0,-13 2 10 15,0 0-10-15,9-2 10 0,-9 2-10 0,0 0 10 16,0 0-10-16,10-1 11 0,-10 1-11 0,0 0 10 16,0 0-10-16,0 0 10 0,0 0-10 0,0 0 10 0,0 0-10 15,0 0 10-15,0 0-10 0,0 0 9 0,0 0-9 16,0 0 10-16,0 0-10 0,0 0 10 0,0 0-10 16,0 0 11-16,0 0-11 0,0 0 8 0,0 0-8 0,5 3 9 15,-5-3-9-15,0 0 10 0,0 0-10 0,0 0 10 16,0 0-10-16,0 0 11 0,0 0-11 0,0 0 11 15,0 0-11-15,0 0 10 0,0 0-10 0,0 0 11 16,0 0-11-16,0 0 6 0,0 0-6 0,0 0 6 16,13 5-6-16,-13-5 0 0,0 0 0 0,5 7 1 15,2 4-1-15,0-1-1286 0</inkml:trace>
  <inkml:trace contextRef="#ctx0" brushRef="#br0" timeOffset="127334.24">12282 16465 393 0,'0'0'0'0,"0"0"0"0,0 0 0 0,0 0 15 15,0 0-15-15,0 0 16 0,0 0-16 0,0 0 23 16,0 0-23-16,0 0 23 0,33 0-23 0,-33 0 19 0,0 0-19 16,38-2 19-16,9 2-19 0,-47 0 26 0,0 0-26 15,46 0 27-15,0-2-27 0,-46 2 30 0,0 0-30 16,46-3 30-16,5-1-30 0,-51 4 54 0,0 0-54 16,63-5 54-16,15-4-54 0,-78 9 65 0,0 0-65 15,83-8 65-15,7 1-65 0,-90 7 61 0,0 0-61 0,99-7 62 16,8 0-62-16,-107 7 56 0,0 0-56 0,110-9 57 15,2-3-57-15,-112 12 48 0,0 0-48 0,119-14 49 16,11 0-49-16,-130 14 51 0,0 0-51 0,131-13 52 16,-6-3-52-16,-125 16 49 0,0 0-49 0,118-14 50 15,0 2-50-15,-118 12 42 0,0 0-42 0,111-12 42 16,-10-2-42-16,-101 14 32 0,0 0-32 0,99-14 32 16,-6 4-32-16,-93 10 21 0,0 0-21 0,97-7 22 15,-1 0-22-15,-96 7 23 0,0 0-23 0,88-3 23 16,-5-4-23-16,-83 7 20 0,0 0-20 0,79-9 21 15,-1 2-21-15,-78 7 17 0,0 0-17 0,77-3 17 0,8 3-17 16,-85 0 14-16,0 0-14 0,77 0 15 16,-4-2-15-16,-73 2 14 0,0 0-14 0,69-2 15 0,-8 4-15 15,-61-2 12-15,0 0-12 0,59 2 13 0,-3-4-13 16,-56 2 11-16,0 0-11 0,56 0 12 0,-1 3-12 16,-55-3 12-16,0 0-12 0,49 6 13 0,-6-3-13 15,-43-3 11-15,0 0-11 0,39 2 11 0,-16-2-11 16,-23 0 12-16,0 0-12 0,19 0 13 0,-5 1-13 0,-14-1 10 15,0 0-10-15,11 2 10 0,-11-2-10 0,0 0 9 16,0 0-9-16,8 0 9 0,-8 0-9 0,0 0 7 16,0 0-7-16,0 0 8 0,0 0-8 0,0 0 6 0,0 0-6 15,0 0 6-15,0 0-6 0,0 0 5 0,0 0-5 16,8 0 5-16,-8 0-5 0,0 0 4 0,0 0-4 16,0 0 4-16,0 0-4 0,0 0 3 0,0 0-3 15,0 0 3-15,0 0-3 0,0 0 2 0,0 0-2 16,0 0 3-16,-8 0-3 0,8 0 3 0,0 0-3 0,0 0 3 15,0 0-3-15,0 0 3 0,0 0-3 0,0 0 3 16,0 0-3-16,0 0 2 0,0 0-2 0,0 0 3 16,0 0-3-16,0 0 3 0,0 0-3 0,0 0 3 15,0 0-3-15,0 0 3 0,0 0-3 0,0 0 3 16,0 0-3-16,0 0 3 0,0 0-3 0,0 0 4 16,0 0-4-16,0 0 3 0,0 0-3 0,0 0 3 15,0 0-3-15,0 0 2 0,0 0-2 0,0 0 3 16,0 0-3-16,0 0 2 0,0 0-2 0,0 0 3 15,0 0-3-15,0 0 1 0,0 0-1 0,0 0 2 16,0 0-2-16,0 0 1 0,0 0-1 0,0 0 1 0,0 0-1 16,0 0 0-16,0 0 0 0,0 0 1 0,0 0-1 15,0 0 1-15,0 0-1 0,0 0 1 0,0 0-1 16,0 0 1-16,0 0-1 0,0 0 1 0,0 0-1 16,0 0 1-16,0 0-1 0,0 0 1 0,0 0-1 15,0 0 1-15,0 0-1 0,0 0 2 0,0 0-2 16,0 0 2-16,0 0-2 0,0 0 2 0,0 0-2 0,0 0 2 15,0 0-2-15,0 0 3 0,0 0-3 0,0 0 2 16,0 0-2-16,0 0 3 0,0 0-3 0,0 0 3 16,0 0-3-16,0 0 3 0,8 0-3 0,-8 0 3 15,0 0-3-15,0 0 3 0,0 0-3 0,0 0 2 0,0 0-2 16,0 0 3-16,0 0-3 0,0 0 2 0,0 0-2 16,0 0 2-16,0-8-2 0,0 8 2 0,0 0-2 15,0 0 2-15,0 0-2 0,0 0 2 0,0 0-2 16,0 0 2-16,0 0-2 0,0 0 1 0,0 0-1 15,0 0 1-15,0 0-1 0,0 0 1 0,0 0-1 0,0 0 1 16,0 0-1-16,0 0 0 0,0 0 0 0,0 0 1 16,0 0-1-16,0 0 1 0,0 0-1 0,0 0 1 15,0 0-1-15,0 0 1 0,0 0-1 0,0 0 1 16,0 0-1-16,0 0 1 0,0 0-1 0,0 0 2 16,0 0-2-16,0 0 1 0,0 0-1 0,0 0 2 15,0 0-2-15,0 0 1 0,0 0-1 0,0 0 1 16,0 0-1-16,0 0 1 0,0 0-1 0,0 0 1 15,0 0-1-15,0 0 0 0,0 0 0 0,0 0 1 16,0 0-1-16,0 0 0 0,0 0 0 0,0 0 0 0,0 0 0 16,0 0-2-16,0 0 2 0,0 0-1 0,0 0 1 15,0 0-13-15,0 0 13 0,-11 3-13 0,-21-10 13 16,2 0-1500-16</inkml:trace>
  <inkml:trace contextRef="#ctx0" brushRef="#br0" timeOffset="128991.4">11245 17229 191 0,'0'0'0'0,"0"0"0"0,0 0 0 16,0 0 5-16,0 0-5 0,0 0 5 0,0 0-5 0,0 0 10 15,0 0-10-15,0 0 11 0,23 11-11 0,-23-11 13 16,0 0-13-16,9 2 13 0,3-1-13 0,-12-1 7 16,0 0-7-16,9 0 8 0,5-1-8 0,-14 1 7 15,0 0-7-15,16-2 7 0,5 0-7 0,0 0-148 0</inkml:trace>
  <inkml:trace contextRef="#ctx0" brushRef="#br0" timeOffset="129941.3">18600 17065 460 0,'0'0'0'0,"0"0"0"16,0 0 0-16,0 0 0 0,0 0 0 0,0 9 0 16,0-9 0-16,0 0-1 0,0 0 1 0,-14 5-1 15,-19 5 1-15,-1 1-284 0</inkml:trace>
  <inkml:trace contextRef="#ctx0" brushRef="#br0" timeOffset="130733.33">4837 17944 553 0,'0'0'0'0,"0"0"64"0,0 0-64 0,0 0 64 16,0 0-64-16,0 0 64 0,0 0-64 0,0 0 64 16,0 0-64-16,0 0 49 0,0 0-49 0,0 0 49 15,0 0-49-15,0 0 18 0,0 0-18 0,0 0 18 16,0 0-18-16,0 0 15 0,0 0-15 0,0 0 15 16,0 0-15-16,0 0 6 0,0 0-6 0,0 0 6 15,0 0-6-15,0 0-679 0</inkml:trace>
  <inkml:trace contextRef="#ctx0" brushRef="#br0" timeOffset="131783.94">4313 17782 134 0,'9'-2'0'0,"-9"2"3"0,0 0-3 16,45-5 3-16,10 3-3 0,-55 2 1 0,0 0-1 16,53 2 2-16,-5-1-2 0,-48-1 19 0,0 0-19 15,56-1 20-15,4-5-20 0,-60 6 40 0,0 0-40 16,64-5 40-16,8 2-40 0,-72 3 48 0,0 0-48 16,72 0 49-16,-5 1-49 0,-67-1 63 0,0 0-63 0,69 0 63 15,7 0-63-15,-76 0 39 0,0 0-39 0,77 2 39 16,5 0-39-16,-82-2 45 0,0 0-45 0,81 2 46 15,-2-1-46-15,-79-1 46 0,0 0-46 0,74 0 46 16,6 0-46-16,-80 0 50 0,0 0-50 0,77 0 50 16,1 0-50-16,-78 0 49 0,0 0-49 0,77 0 50 15,-1-1-50-15,-76 1 39 0,0 0-39 0,73-6 40 16,-6-2-40-16,-67 8 30 0,0 0-30 0,72-9 31 16,0 4-31-16,-72 5 22 0,0 0-22 0,69-3 23 15,-2-1-23-15,-67 4 24 0,0 0-24 0,67-3 24 16,7-1-24-16,-74 4 15 0,0 0-15 0,80-3 15 0,-3-3-15 15,-77 6 18-15,0 0-18 0,85-8 19 0,-4-1-19 16,-81 9 20-16,0 0-20 0,78-10 20 0,-3-1-20 16,-75 11 21-16,0 0-21 0,82-10 22 0,-5 0-22 15,-77 10 25-15,0 0-25 0,81-9 25 0,-8 4-25 16,-73 5 25-16,0 0-25 0,67-5 25 0,-4-4-25 16,-63 9 22-16,0 0-22 0,64-10 23 0,-4-1-23 0,-60 11 23 15,0 0-23-15,58-10 23 0,0 1-23 0,-58 9 18 16,0 0-18-16,58-7 19 0,-7 0-19 0,-51 7 15 15,0 0-15-15,46-7 16 0,-7 2-16 0,-39 5 11 16,0 0-11-16,32-2 12 0,-9 4-12 0,-23-2 8 0,0 0-8 16,17 2 9-16,-8 0-9 0,-9-2 9 0,0 0-9 15,0 0 10-15,0 0-10 0,0 0 6 0,0 0-6 16,0 0 6-16,0 0-6 0,0 0 5 0,0 0-5 16,0 0 5-16,9 0-5 0,-9 0 3 0,0 0-3 15,0 0 3-15,0 0-3 0,0 0 2 0,0 0-2 0,0 0 2 16,0 0-2-16,0 0 1 0,0 0-1 0,0 0 2 15,0 0-2-15,0 0 0 0,0 0 0 0,0 0 1 16,0 0-1-16,0 0-1202 0</inkml:trace>
</inkml:ink>
</file>

<file path=ppt/ink/ink1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7:07:24.314"/>
    </inkml:context>
    <inkml:brush xml:id="br0">
      <inkml:brushProperty name="width" value="0.05292" units="cm"/>
      <inkml:brushProperty name="height" value="0.05292" units="cm"/>
      <inkml:brushProperty name="color" value="#FF0000"/>
    </inkml:brush>
  </inkml:definitions>
  <inkml:trace contextRef="#ctx0" brushRef="#br0">21295 11577 1468 0,'0'0'0'0,"0"0"0"0,0 0 0 16,0 0 26-16,0 0-26 0,0 0 26 0,0 0-26 15,0 0 30-15,0 0-30 0,0 0 31 0,0 0-31 16,0 0 29-16,0 0-29 0,0 0 29 0,0 0-29 0,0 0 25 16,0 0-25-16,0 0 26 0,0 0-26 0,0 0 20 15,0 0-20-15,0 0 21 0,0 0-21 0,0 0 19 16,0 0-19-16,16 0 20 0,-16 0-20 0,0 0 23 0,0 0-23 15,0 0 24-15,11-3-24 0,-11 3 21 0,0 0-21 16,9-3 22-16,3-1-22 0,-12 4 27 0,0 0-27 16,21-2 27-16,15 2-27 0,-36 0 24 0,0 0-24 15,37-3 24-15,-9-1-24 0,-28 4 21 0,0 0-21 16,32-3 22-16,12 1-22 0,-44 2 18 0,0 0-18 16,47-5 18-16,3 2-18 0,-50 3 23 0,0 0-23 0,49-7 23 15,2-9-23-15,-51 16 24 0,0 0-24 16,55-16 24-16,3 6-24 0,-58 10 24 0,0 0-24 0,62-10 24 15,0-2-24-15,-62 12 27 0,0 0-27 0,65-13 27 16,4 1-27-16,-69 12 21 0,0 0-21 0,70-12 22 16,1 4-22-16,-71 8 19 0,0 0-19 0,65-7 20 15,-3 0-20-15,-62 7 18 0,0 0-18 0,63-5 18 16,1 3-18-16,-64 2 17 0,0 0-17 0,65-4 17 16,-2 1-17-16,-63 3 13 0,0 0-13 0,67-4 13 0,1 3-13 15,-68 1 13-15,0 0-13 0,65-4 14 0,-5 3-14 16,-60 1 13-16,0 0-13 0,60-2 14 0,-6 2-14 15,-54 0 12-15,0 0-12 0,55 2 13 0,-2-1-13 16,-53-1 11-16,0 0-11 0,56 4 12 0,4 1-12 16,-60-5 10-16,0 0-10 0,57 3 11 0,-8-4-11 15,-49 1 8-15,0 0-8 0,50 0 8 0,1 5-8 16,-51-5 6-16,0 0-6 0,53 2 7 0,1 1-7 0,-54-3 5 16,0 0-5-16,59 2 6 0,4-2-6 0,-63 0 5 15,0 0-5-15,57 2 6 0,1 1-6 0,-58-3 4 16,0 0-4-16,58 3 5 0,4 1-5 0,-62-4 6 15,0 0-6-15,63 2 6 0,-1-2-6 0,-62 0 6 16,0 0-6-16,67-2 7 0,5-5-7 0,-72 7 8 0,0 0-8 16,73-7 9-16,-1 5-9 0,-72 2 8 0,0 0-8 15,74-1 9-15,-2-1-9 0,-72 2 8 0,0 0-8 16,73-5 9-16,4 1-9 0,-77 4 7 0,0 0-7 0,78-3 7 16,-8-1-7-16,-70 4 7 0,0 0-7 0,69-3 7 15,7-1-7-15,-76 4 6 0,0 0-6 0,76-1 6 16,-6 1-6-16,-70 0 5 0,0 0-5 0,73 0 5 15,1 0-5-15,-74 0 4 0,0 0-4 0,74-4 4 16,2-1-4-16,-76 5 4 0,0 0-4 0,76-3 5 16,-1-1-5-16,-75 4 5 0,0 0-5 0,69 0 5 15,-3 0-5-15,-66 0 4 0,0 0-4 0,65 4 4 16,5-1-4-16,-70-3 5 0,0 0-5 0,74 3 5 16,4-3-5-16,-78 0 4 0,0 0-4 0,78-1 4 15,-6-3-4-15,-72 4 4 0,0 0-4 0,72-1 5 16,-1-3-5-16,-71 4 4 0,0 0-4 0,72 0 4 0,2 0-4 15,-74 0 2-15,0 0-2 0,73 0 3 0,-10 0-3 16,-63 0 2-16,0 0-2 0,62 0 2 0,0 0-2 16,-62 0 2-16,0 0-2 0,68 0 2 0,8 0-2 15,-76 0 1-15,0 0-1 0,74 0 1 0,-8 0-1 16,-66 0 1-16,0 0-1 0,63 0 1 0,-5 0-1 0,-58 0 0 16,0 0 0-16,57 0 1 0,-1 0-1 15,-56 0 0-15,0 0 0 0,60 4 1 0,2-4-1 0,-62 0 0 16,0 0 0-16,56 1 0 0,-12 1 0 0,-44-2 0 0,0 0 0 15,41 2 0-15,5-1 0 0,-46-1 0 16,0 0 0-16,47 6 0 0,-1-3 0 0,-46-3 0 0,0 0 0 16,43 5 1-16,-1-1-1 0,-42-4 1 0,0 0-1 15,44 0 1-15,7 3-1 0,-51-3 0 0,0 0 0 16,44 2 1-16,-15-2-1 0,-29 0 0 0,0 0 0 0,26 2 1 16,6 3-1-16,-32-5 0 0,0 0 0 0,32 0 0 15,-8-4 0-15,-24 4 0 0,0 0 0 0,25-1 1 16,10 2-1-16,-35-1 0 0,0 0 0 0,37 4 1 15,-3-4-1-15,-34 0 1 0,0 0-1 0,31-4 2 16,1 3-2-16,-32 1 2 0,0 0-2 0,34 0 2 16,1 0-2-16,-35 0 3 0,0 0-3 0,28 0 3 15,-7 0-3-15,-21 0 3 0,0 0-3 0,20 0 4 16,-1 0-4-16,-19 0 3 0,0 0-3 0,27 0 4 16,6-2-4-16,-33 2 4 0,0 0-4 0,32-4 4 15,-6 3-4-15,-26 1 3 0,0 0-3 0,27 0 4 0,6 0-4 16,-33 0 3-16,0 0-3 0,32 0 3 0,-2 0-3 15,-30 0 3-15,0 0-3 0,28 0 3 0,1 0-3 16,-29 0 2-16,0 0-2 0,31 0 3 0,8 0-3 16,-39 0 2-16,0 0-2 0,37 1 2 0,-5 1-2 15,-32-2 2-15,0 0-2 0,25 2 3 0,-1 0-3 16,-24-2 2-16,0 0-2 0,27 1 3 0,1 3-3 16,-28-4 1-16,0 0-1 0,26 0 2 0,-3 2-2 15,-23-2 0-15,0 0 0 0,20 0 1 0,-6 0-1 16,-14 0 0-16,0 0 0 0,10 0 1 0,1 0-1 0,-11 0 0 15,0 0 0-15,11 0 1 0,-3 0-1 0,-8 0 0 16,0 0 0-16,7 0 1 0,-7 0-1 0,0 0 1 0,0 0-1 16,9 3 1-16,0-3-1 0,-9 0 0 0,0 0 0 15,11 2 1-15,-1 0-1 0,-10-2 0 0,0 0 0 16,9 0 0-16,5-4 0 0,-14 4-1 0,0 0 1 0,7-22 0 16,-16-25 0-16,1-2-2117 0</inkml:trace>
  <inkml:trace contextRef="#ctx0" brushRef="#br0" timeOffset="1582.77">8408 12370 1715 0,'0'0'0'0,"0"0"0"16,0 0 0-16,0 0 67 0,0 0-67 0,0 0 68 16,0 0-68-16,0 0 105 0,0 0-105 0,0 0 106 15,0 0-106-15,0 0 55 0,0 0-55 0,0 0 56 16,23-2-56-16,-23 2 21 0,0 0-21 0,18 2 21 15,1 0-21-15,-19-2 10 0,0 0-10 0,23 2 11 16,-1-2-11-16,-22 0 7 0,0 0-7 0,22 0 7 0,5 3-7 16,-27-3 5-16,0 0-5 0,32 0 5 15,-1 2-5-15,-31-2 5 0,0 0-5 0,41 0 6 0,1-2-6 16,-42 2 4-16,0 0-4 0,50-5 5 0,4 3-5 16,-54 2 6-16,0 0-6 0,57-2 6 0,1 1-6 15,-58 1 6-15,0 0-6 0,60-2 7 0,-2 2-7 16,-58 0 8-16,0 0-8 0,58-4 8 0,-3 3-8 0,-55 1 8 15,0 0-8-15,55-2 9 0,-1 0-9 0,-54 2 10 16,0 0-10-16,59 0 10 0,-5 4-10 0,-54-4 10 16,0 0-10-16,55 1 10 0,0-1-10 0,-55 0 10 0,0 0-10 15,53 0 10-15,1 4-10 0,-54-4 9 16,0 0-9-16,59 0 10 0,4 0-10 0,-63 0 9 0,0 0-9 16,64 0 9-16,-1 2-9 0,-63-2 8 0,0 0-8 15,64 3 9-15,-3 1-9 0,-61-4 7 0,0 0-7 16,60 3 7-16,5-3-7 0,-65 0 7 0,0 0-7 0,69 0 7 15,-2 3-7-15,-67-3 6 0,0 0-6 0,69 4 6 16,-5 1-6-16,-64-5 6 0,0 0-6 0,63 0 6 16,-1 0-6-16,-62 0 5 0,0 0-5 0,65 2 5 15,-1 1-5-15,-64-3 4 0,0 0-4 0,65 4 5 16,-5-1-5-16,-60-3 4 0,0 0-4 0,58 4 5 16,2-1-5-16,-60-3 4 0,0 0-4 0,62 0 4 15,-2-3-4-15,-60 3 3 0,0 0-3 0,61-4 4 16,3 4-4-16,-64 0 3 0,0 0-3 0,60 2 3 15,-2 0-3-15,-58-2 3 0,0 0-3 0,55 0 4 16,0 0-4-16,-55 0 3 0,0 0-3 0,52 0 3 0,-2 0-3 16,-50 0 2-16,0 0-2 0,49 0 2 0,1 0-2 15,-50 0 3-15,0 0-3 0,45-2 3 0,-8-3-3 16,-37 5 5-16,0 0-5 0,36-5 5 0,-4 3-5 16,-32 2 5-16,0 0-5 0,30 0 6 0,0 0-6 15,-30 0 7-15,0 0-7 0,26-2 8 0,0-5-8 16,-26 7 9-16,0 0-9 0,23-5 10 0,-1 5-10 15,-22 0 10-15,0 0-10 0,17 0 10 0,-6 0-10 0,-11 0 9 16,0 0-9-16,9 0 10 0,-4 0-10 0,-5 0 9 16,0 0-9-16,0 0 10 0,9 0-10 0,-9 0 9 0,0 0-9 15,0 0 9-15,0 0-9 0,0 0 8 16,0 0-8-16,0 0 9 0,0 0-9 0,0 0 7 0,0 0-7 16,3-9 7-16,-3 9-7 0,0 0 7 0,0 0-7 15,0 0 7-15,0 0-7 0,0 0 7 0,0 0-7 16,0 0 7-16,0 0-7 0,0 0 6 0,0 0-6 0,0 0 6 15,0 0-6-15,0 0 6 0,0 0-6 0,0 0 6 16,0 0-6-16,0 0 5 0,0 0-5 0,0 0 6 16,0 0-6-16,0 0 0 0,0 0 0 0,0 9 0 15,9 5 0-15,-4 1-2040 0</inkml:trace>
  <inkml:trace contextRef="#ctx0" brushRef="#br0" timeOffset="30268.43">13033 7014 931 0,'0'0'0'0,"0"0"0"0,0 0 0 0,0 0 48 15,0 0-48-15,0 0 49 0,0 0-49 16,0 0 102-16,0 0-102 0,0 0 103 0,0 0-103 0,0 0 82 15,0 0-82-15,0 0 82 0,0 0-82 0,0 0 58 0,0 0-58 16,0 0 59-16,0 0-59 0,0 0 32 0,0 0-32 16,36 9 33-16,-10-11-33 0,-26 2 31 15,0 0-31-15,39-4 31 0,1-1-31 0,-40 5 30 0,0 0-30 16,45-3 31-16,4-1-31 0,-49 4 30 0,0 0-30 0,53-8 30 16,2-3-30-16,-55 11 31 0,0 0-31 0,54-5 31 15,-4-2-31-15,-50 7 31 0,0 0-31 0,51-5 32 16,5-4-32-16,-56 9 32 0,0 0-32 0,58-3 32 15,6 3-32-15,-64 0 35 0,0 0-35 0,63-4 35 16,1 1-35-16,-64 3 34 0,0 0-34 0,56-2 34 16,6 2-34-16,-62 0 36 0,0 0-36 0,58-3 37 15,1 3-37-15,-59 0 26 0,0 0-26 0,54-5 27 16,-3 1-27-16,-51 4 28 0,0 0-28 0,57 0 28 16,-1-3-28-16,-56 3 23 0,0 0-23 0,58 0 24 15,4-4-24-15,-62 4 23 0,0 0-23 0,55-3 24 16,0 1-24-16,-55 2 23 0,0 0-23 0,54-3 24 0,4-4-24 15,-58 7 21-15,0 0-21 0,59-6 21 0,-5 6-21 16,-54 0 19-16,0 0-19 0,50-3 20 0,1-1-20 16,-51 4 18-16,0 0-18 0,53-1 19 0,-4 1-19 15,-49 0 17-15,0 0-17 0,44 0 18 0,4 1-18 16,-48-1 15-16,0 0-15 0,55 2 15 0,6-2-15 16,-61 0 13-16,0 0-13 0,60 0 13 0,-1-2-13 0,-59 2 10 15,0 0-10-15,56-1 10 0,-5 1-10 0,-51 0 7 16,0 0-7-16,51 0 8 0,0 0-8 0,-51 0 6 15,0 0-6-15,57 0 6 0,6-4-6 0,-63 4 7 0,0 0-7 16,64-3 7-16,-2 1-7 0,-62 2 7 0,0 0-7 16,58 0 8-16,2 5-8 0,-60-5 6 0,0 0-6 15,63 0 7-15,4 0-7 0,-67 0 4 0,0 0-4 16,67 0 5-16,-3 0-5 0,-64 0 4 0,0 0-4 16,67-5 5-16,-4 2-5 0,-63 3 3 0,0 0-3 15,66-4 4-15,1 1-4 0,-67 3 4 0,0 0-4 0,70-4 4 16,-1-1-4-16,-69 5 2 0,0 0-2 0,67-3 3 15,-9 6-3-15,-58-3 5 0,0 0-5 0,58 0 5 16,2 0-5-16,-60 0 5 0,0 0-5 0,60-5 5 16,6 3-5-16,-66 2 5 0,0 0-5 0,68-2 6 15,-2 2-6-15,-66 0 6 0,0 0-6 0,65 0 6 16,-5 0-6-16,-60 0 5 0,0 0-5 0,62 0 5 16,1 0-5-16,-63 0 5 0,0 0-5 0,65 0 6 15,1 0-6-15,-66 0 4 0,0 0-4 0,68 0 5 16,0 0-5-16,-68 0 5 0,0 0-5 0,63-3 5 0,4-1-5 15,-67 4 4-15,0 0-4 0,72-1 5 0,6-3-5 16,-78 4 6-16,0 0-6 0,74-7 6 0,-3 6-6 16,-71 1 5-16,0 0-5 0,68-2 5 0,-1 0-5 15,-67 2 5-15,0 0-5 0,67-3 6 0,8-1-6 16,-75 4 5-16,0 0-5 0,74-3 5 0,-2 1-5 16,-72 2 5-16,0 0-5 0,69-3 5 0,-6 3-5 15,-63 0 4-15,0 0-4 0,67-4 5 0,7 1-5 0,-74 3 5 16,0 0-5-16,71-2 5 0,-2 2-5 15,-69 0 4-15,0 0-4 0,67 0 4 0,0 0-4 0,-67 0 4 16,0 0-4-16,67 0 5 0,5-4-5 0,-72 4 6 0,0 0-6 16,72 0 7-16,-1 4-7 0,-71-4 5 0,0 0-5 15,71 2 6-15,-8-2-6 0,-63 0 5 0,0 0-5 16,67-2 5-16,-2 2-5 0,-65 0 5 0,0 0-5 16,74 0 6-16,4 0-6 0,-78 0 4 0,0 0-4 15,76 0 5-15,-6 2-5 0,-70-2 5 0,0 0-5 16,73 3 5-16,6 1-5 0,-79-4 4 0,0 0-4 0,76 3 4 15,5-3-4-15,-81 0 4 0,0 0-4 0,83 0 5 16,-2 4-5-16,-81-4 4 0,0 0-4 0,85 5 4 16,1-5-4-16,-86 0 2 0,0 0-2 0,85 3 3 15,-7 1-3-15,-78-4 1 0,0 0-1 0,81 5 2 16,3-2-2-16,-84-3 0 0,0 0 0 0,92 2 1 16,7 1-1-16,-99-3 0 0,0 0 0 0,100 4 1 15,-1-1-1-15,-99-3 0 0,0 0 0 0,95 0 0 16,-3 0 0-16,-92 0 0 0,0 0 0 0,90 0 1 15,-3-3-1-15,-87 3 0 0,0 0 0 0,84 0 1 0,6 0-1 16,-90 0 0-16,0 0 0 0,90 5 1 0,0 2-1 16,-90-7 1-16,0 0-1 0,88 9 2 0,4-2-2 15,-92-7 1-15,0 0-1 0,92 8 2 0,3-3-2 16,-95-5 0-16,0 0 0 0,95 11 1 0,-5-2-1 16,-90-9 0-16,0 0 0 0,88 6 1 0,1 3-1 15,-89-9 0-15,0 0 0 0,90 9 0 0,7-2 0 0,-97-7 0 16,0 0 0-16,95 8 0 0,-5 1 0 0,-90-9 0 15,0 0 0-15,88 5 0 0,0 2 0 0,-88-7 0 16,0 0 0-16,88 9 0 0,0-1 0 0,-88-8 0 16,0 0 0-16,87 11 0 0,-6-3 0 15,-81-8 0-15,0 0 0 0,81 7 0 0,0 2 0 0,-81-9 0 0,0 0 0 16,80 9 0-16,-3-4 0 0,-77-5 0 0,0 0 0 16,76 7 0-16,-3-2 0 0,-73-5 0 0,0 0 0 15,68 10 1-15,1-1-1 0,-69-9 0 0,0 0 0 16,67 5 1-16,-5 2-1 0,-62-7 1 0,0 0-1 0,53 4 2 15,-9-4-2-15,-44 0 1 0,0 0-1 0,32 1 2 16,-9 3-2-16,-23-4 1 0,0 0-1 0,17 3 2 16,-4 1-2-16,-13-4 1 0,0 0-1 0,10 0 2 15,-10 0-2-15,0 0 1 0,0 0-1 0,7 0 2 16,-7 0-2-16,0 0 1 0,0 0-1 0,0 0 2 16,7 0-2-16,-7 0 2 0,0 0-2 0,0 0 3 15,0 0-3-15,0 0 2 0,0 0-2 0,0 0 2 16,7 0-2-16,-7 0 3 0,0 0-3 0,0 0 3 15,0 0-3-15,0 0 2 0,0 0-2 0,0 0 3 16,0 0-3-16,0 0 2 0,0 0-2 0,0 0 3 16,0 0-3-16,0 0 3 0,0 0-3 0,0 0 3 0,7 0-3 15,-7 0 3-15,0 0-3 0,0 0 4 0,0 0-4 16,0 0 5-16,0 0-5 0,0 0 6 0,0 0-6 16,0 0 7-16,0 0-7 0,0 0 8 0,0 0-8 15,0 0 8-15,0 0-8 0,0 0 8 0,0 0-8 16,0 0 8-16,0 0-8 0,0 0 9 0,0 0-9 0,0 0 4 15,0 0-4-15,-3-9 5 0,3 9-5 0,0 0 2 16,0 0-2-16,0 0 2 0,0 0-2 0,0 0 0 16,0 0 0-16,0 0 0 0,0 0 0 0,0 0 0 15,0 0 0-15,0 0 0 0,0 0 0 0,0 0-1 0,0 0 1 16,0 0-1-16,0 0 1 0,0 0-5 0,0 0 5 16,0 0-5-16,0 0 5 0,0 0-13 0,0 0 13 15,5-7-13-15,-8 0 13 0,3 7-27 0,0 0 27 16,-13-12-27-16,-13-5 27 0,-1-4-2248 0</inkml:trace>
</inkml:ink>
</file>

<file path=ppt/ink/ink1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08:21.729"/>
    </inkml:context>
    <inkml:brush xml:id="br0">
      <inkml:brushProperty name="width" value="0.05292" units="cm"/>
      <inkml:brushProperty name="height" value="0.05292" units="cm"/>
      <inkml:brushProperty name="color" value="#FF0000"/>
    </inkml:brush>
  </inkml:definitions>
  <inkml:trace contextRef="#ctx0" brushRef="#br0">29311 6137 315 0,'0'0'0'0,"0"0"0"0,0 0 0 0,0 0 16 16,0 0-16-16,0 0 17 0,0 0-17 0,0 0 35 15,0 0-35-15,17 8 36 0,-3-1-36 0,-14-7 41 0,0 0-41 16,27 5 42-16,12 2-42 0,-39-7 29 0,0 0-29 16,45 9 30-16,3 0-30 0,-48-9 26 0,0 0-26 15,49 6 27-15,-1 3-27 0,-48-9 25 0,0 0-25 16,51 9 25-16,7-1-25 0,-58-8 22 0,0 0-22 16,60 4 22-16,4-1-22 0,-64-3 20 0,0 0-20 0,65 4 20 15,2 1-20-15,-67-5 23 0,0 0-23 0,65 7 23 16,-5-2-23-16,-60-5 23 0,0 0-23 0,59 0 24 15,-6 0-24-15,-53 0 21 0,0 0-21 0,56 0 22 16,4 4-22-16,-60-4 20 0,0 0-20 0,53 5 20 16,-18-2-20-16,-35-3 18 0,0 0-18 0,23 0 19 15,-7 0-19-15,-16 0 15 0,0 0-15 0,14 0 16 16,0 0-16-16,-14 0 11 0,0 0-11 0,13 0 12 16,-5 0-12-16,-8 0 6 0,0 0-6 0,7 0 6 15,0 4-6-15,-7-4 4 0,0 0-4 0,8 0 5 16,-1 0-5-16,-7 0 3 0,0 0-3 0,7 0 4 0,-7 0-4 15,0 0 4-15,0 0-4 0,8 0 4 0,-8 0-4 16,0 0 4-16,0 0-4 0,0 0 4 0,8 0-4 16,-8 0 4-16,0 0-4 0,0 0 4 0,0 0-4 15,0 0 3-15,0 0-3 0,0 0 4 0,0 0-4 16,0 0 3-16,0 0-3 0,0 0 3 0,-20 12-3 16,20-12 1-16,0 0-1 0,-42 8 1 0,-29 5-1 0,1-1-752 15</inkml:trace>
  <inkml:trace contextRef="#ctx0" brushRef="#br0" timeOffset="2417.67">17530 6787 91 0,'0'0'0'15,"0"0"0"-15,0 0 0 0,0 0-9 0</inkml:trace>
  <inkml:trace contextRef="#ctx0" brushRef="#br0" timeOffset="4031.92">17530 6787 281 0,'0'0'0'0,"0"0"0"15,0 0 0-15,0 0 11 0,0 0-11 0,0 0 12 16,0 0-12-16,0 0 43 0,0 0-43 0,0 0 43 16,0 0-43-16,0 0 57 0,0 0-57 0,0 0 58 15,0 0-58-15,0 0 48 0,0 0-48 0,0 0 48 16,0 0-48-16,0 0 35 0,0 0-35 0,0 0 36 15,0 0-36-15,0 0 30 0,0 0-30 0,0 0 30 16,0 0-30-16,0 0 29 0,0 0-29 0,0 0 30 16,0 0-30-16,0 0 27 0,0 0-27 0,0 0 28 15,0 0-28-15,0 0 21 0,0 0-21 0,0 0 22 0,0 0-22 16,0 0 21-16,0 0-21 0,0 0 22 0,0 0-22 16,0 0 22-16,0 0-22 0,0 0 22 0,0 0-22 15,0 0 25-15,0 0-25 0,0 0 25 0,0 0-25 16,0 0 25-16,0 0-25 0,0 0 25 0,0 0-25 15,0 0 30-15,0 0-30 0,0 0 30 0,0 0-30 16,0 0 31-16,0 0-31 0,0 0 32 0,0 0-32 0,0 0 29 16,0 0-29-16,0 0 29 0,0 0-29 0,0 0 22 15,0 0-22-15,0 0 23 0,0 0-23 0,0 0 18 16,0 0-18-16,0 0 18 0,0 0-18 0,0 0 14 0,0 0-14 16,0 0 15-16,0 0-15 0,0 0 12 0,0 0-12 15,0 0 13-15,0 0-13 0,0 0 13 0,0 0-13 16,0 0 13-16,17 4-13 0,-17-4 13 0,0 0-13 15,14 3 14-15,6 2-14 0,-20-5 14 0,0 0-14 16,21 4 14-16,-4-4-14 0,-17 0 11 0,0 0-11 0,20 2 11 16,6-1-11-16,-26-1 10 0,0 0-10 0,27 5 11 15,5-1-11-15,-32-4 11 0,0 0-11 0,35 2 11 16,7 5-11-16,-42-7 14 0,0 0-14 0,46 7 14 16,0 3-14-16,-46-10 15 0,0 0-15 0,48 10 15 15,-8-6-15-15,-40-4 15 0,0 0-15 0,41 8 16 16,-6 1-16-16,-35-9 18 0,0 0-18 0,37 9 18 15,-2-1-18-15,-35-8 17 0,0 0-17 0,39 7 18 16,0-3-18-16,-39-4 17 0,0 0-17 0,44 0 18 16,12 3-18-16,-56-3 19 0,0 0-19 0,59 5 19 0,-10-5-19 15,-49 0 18-15,0 0-18 0,44 4 19 0,2-2-19 16,-46-2 18-16,0 0-18 0,44 3 18 0,-5 1-18 16,-39-4 15-16,0 0-15 0,40 3 15 0,5-1-15 15,-45-2 15-15,0 0-15 0,42 0 15 0,-9 1-15 16,-33-1 13-16,0 0-13 0,34 6 14 0,6-3-14 15,-40-3 12-15,0 0-12 0,41 2 12 0,0 1-12 16,-41-3 10-16,0 0-10 0,37 4 11 0,1-1-11 16,-38-3 8-16,0 0-8 0,37-3 9 0,11 3-9 0,-48 0 8 15,0 0-8-15,53 0 8 0,0 0-8 0,-53 0 9 16,0 0-9-16,55-4 10 0,6 1-10 0,-61 3 9 16,0 0-9-16,62-2 9 0,-2-1-9 0,-60 3 10 0,0 0-10 15,53-6 11-15,0 3-11 0,-53 3 12 0,0 0-12 16,56-3 12-16,4-1-12 0,-60 4 10 0,0 0-10 15,59-3 10-15,-8 1-10 0,-51 2 11 0,0 0-11 16,51-4 11-16,0 4-11 0,-51 0 10 0,0 0-10 16,44-3 10-16,-2-1-10 0,-42 4 11 0,0 0-11 0,45-1 12 15,4-3-12-15,-49 4 11 0,0 0-11 0,51-3 11 16,-2 6-11-16,-49-3 8 0,0 0-8 0,53 0 9 16,11 0-9-16,-64 0 8 0,0 0-8 0,63-3 9 15,1 1-9-15,-64 2 6 0,0 0-6 0,60 0 7 16,-7 0-7-16,-53 0 6 0,0 0-6 0,46 2 7 15,-1 1-7-15,-45-3 7 0,0 0-7 0,48 4 7 16,3-3-7-16,-51-1 7 0,0 0-7 0,50 2 7 16,-6-2-7-16,-44 0 6 0,0 0-6 0,42 0 6 15,6 2-6-15,-48-2 4 0,0 0-4 0,49 3 4 0,0-3-4 16,-49 0 3-16,0 0-3 0,50 4 3 0,-3-1-3 16,-47-3 2-16,0 0-2 0,48 2 3 0,-2-4-3 15,-46 2 2-15,0 0-2 0,41-1 2 0,-1 2-2 16,-40-1 2-16,0 0-2 0,39 2 2 0,5-4-2 15,-44 2 2-15,0 0-2 0,48-1 3 0,-2-1-3 16,-46 2 4-16,0 0-4 0,44 0 4 0,1 0-4 16,-45 0 5-16,0 0-5 0,48 2 5 0,0 5-5 0,-48-7 5 15,0 0-5-15,51 3 6 0,2-6-6 0,-53 3 4 16,0 0-4-16,58-4 4 0,5 2-4 0,-63 2 3 16,0 0-3-16,62 2 4 0,-7 2-4 15,-55-4 2-15,0 0-2 0,51 3 2 0,0 0-2 0,-51-3 2 0,0 0-2 16,53 6 2-16,-2-3-2 0,-51-3 1 0,0 0-1 15,53 4 2-15,0 1-2 0,-53-5 1 0,0 0-1 16,55 5 1-16,3-3-1 0,-58-2 1 0,0 0-1 16,48 1 1-16,-6 3-1 0,-42-4 1 0,0 0-1 0,37 3 2 15,-5-1-2-15,-32-2 1 0,0 0-1 0,31 2 2 16,5-2-2-16,-36 0 1 0,0 0-1 0,32 0 2 16,-10 2-2-16,-22-2 1 0,0 0-1 0,25 0 1 15,0 0-1-15,-25 0 1 0,0 0-1 0,28 0 2 16,4 0-2-16,-32 0 1 0,0 0-1 0,30 0 2 15,-6 0-2-15,-24 0 1 0,0 0-1 0,20 0 2 16,-4 0-2-16,-16 0 1 0,0 0-1 0,14 3 2 16,0-3-2-16,-14 0 1 0,0 0-1 0,16 3 2 15,-2-3-2-15,-14 0 2 0,0 0-2 0,14 0 2 16,-5 0-2-16,-9 0 2 0,0 0-2 0,7 0 3 16,-7 0-3-16,0 0 2 0,0 0-2 0,16 0 2 0,1-3-2 15,-17 3 3-15,0 0-3 0,20-3 3 0,-4 1-3 16,-16 2 2-16,0 0-2 0,7 0 3 15,-7 0-3-15,0 0 3 0,0 0-3 0,10 0 4 0,-10 0-4 16,0 0 3-16,0 0-3 0,11 0 3 0,-11 0-3 16,0 0 3-16,0 0-3 0,9 0 4 0,-9 0-4 15,0 0 3-15,0 0-3 0,0 0 4 0,7 0-4 0,-7 0 2 16,0 0-2-16,0 0 2 0,0 0-2 0,0 0 2 16,0 0-2-16,0 0 2 0,0 0-2 0,0 0 2 15,0 0-2-15,7 0 2 0,-7 0-2 0,0 0 2 0,0 0-2 16,0 0 2-16,0 0-2 0,0 0 1 15,0 0-1-15,7 0 1 0,-7 0-1 0,0 0 1 16,0 0-1-16,0 0 1 0,0 0-1 0,0 0 1 0,0 0-1 16,0 0 1-16,0 0-1 0,0 0 0 0,0 0 0 15,7 0 1-15,-7 0-1 0,0 0 0 0,0 0 0 0,0 0 0 16,0 0 0-16,0 0 0 0,0 0 0 0,0 0 0 16,0 0 0-16,0 0-3 0,0 0 3 0,0 0-2 15,0 0 2-15,0 0-15 0,0 0 15 0,-11-19-15 16,-26-38 15-16,0-4-1781 0</inkml:trace>
  <inkml:trace contextRef="#ctx0" brushRef="#br0" timeOffset="37799.87">2399 12162 292 0,'0'0'0'0,"0"0"0"0,0 0 0 0,0 0 1 16,0 0-1-16,0 0 1 0,0 0-1 0,0 0 7 16,0 0-7-16,0 0 7 0,0 0-7 0,0 0 7 15,0 0-7-15,0 0 7 0,-18 11-7 0,18-11 7 16,0 0-7-16,0 15 7 0,-3 6-7 0,3-21 6 16,0 0-6-16,0 19 6 0,3-3-6 0,-3-16 6 0,0 0-6 15,13 7 6-15,10 0-6 0,-23-7 5 0,0 0-5 16,40 0 5-16,20-7-5 0,-60 7 9 0,0 0-9 15,76-19 9-15,19-18-9 0,-95 37 15 0,0 0-15 16,108-45 15-16,15-5-15 0,-123 50 39 0,0 0-39 0,131-54 40 16,-6-3-40-16,-125 57 53 0,0 0-53 0,127-60 53 15,5-1-53-15,-132 61 61 0,0 0-61 0,126-57 61 16,-19 5-61-16,-107 52 49 0,0 0-49 0,101-41 49 16,-11 11-49-16,-90 30 36 0,0 0-36 0,86-22 36 15,-7 6-36-15,-79 16 22 0,0 0-22 0,69-12 23 16,-2 12-23-16,-67 0 6 0,0 0-6 0,64-5 6 15,-6-2-6-15,-2-3-654 0</inkml:trace>
  <inkml:trace contextRef="#ctx0" brushRef="#br0" timeOffset="49016.24">8179 13566 449 0,'0'0'0'0,"0"0"0"16,0 0 0-16,0 0 5 0,0 0-5 0,4-16 5 15,1 2-5-15,-5 14 28 0,0 0-28 0,5-10 28 16,-5 10-28-16,0 0 31 0,0 0-31 0,4-9 32 16,-4 9-32-16,0 0 31 0,0 0-31 0,10-10 32 15,-10 10-32-15,0 0 24 0,0 0-24 0,13-7 24 16,-13 7-24-16,0 0 16 0,0 0-16 0,12-12 17 15,2 9-17-15,-14 3 13 0,0 0-13 0,18 0 14 16,-1 3-14-16,-17-3 10 0,0 0-10 0,20 0 10 16,1 0-10-16,-21 0 10 0,0 0-10 0,23 0 11 15,2 0-11-15,-25 0 15 0,0 0-15 0,26 3 16 0,1 6-16 16,-27-9 18-16,0 0-18 0,28 12 18 0,4-7-18 16,-32-5 20-16,0 0-20 0,35 4 21 0,5-1-21 15,-40-3 27-15,0 0-27 0,41 6 27 0,3 0-27 16,-44-6 29-16,0 0-29 0,46 6 30 0,3-3-30 15,-49-3 28-15,0 0-28 0,51 5 28 0,11 2-28 0,-62-7 32 16,0 0-32-16,55 9 33 0,3 0-33 16,-58-9 35-16,0 0-35 0,55 10 35 0,-2-3-35 0,-53-7 29 15,0 0-29-15,54 10 29 0,3 1-29 0,-57-11 27 16,0 0-27-16,58 10 27 0,4 0-27 0,-62-10 28 0,0 0-28 16,58 4 29-16,-2 1-29 0,-56-5 29 0,0 0-29 15,59 3 29-15,2-3-29 0,-61 0 23 0,0 0-23 16,60 0 23-16,2 2-23 0,-62-2 20 0,0 0-20 15,58 4 21-15,-1 3-21 0,-57-7 25 0,0 0-25 16,54 1 26-16,-1-1-26 0,-53 0 25 0,0 0-25 0,50 0 26 16,-4 2-26-16,-46-2 23 0,0 0-23 0,44 2 23 15,2-2-23-15,-46 0 23 0,0 0-23 0,44 0 23 16,-2 0-23-16,-42 0 18 0,0 0-18 0,44-2 19 16,0-1-19-16,-44 3 17 0,0 0-17 0,42-7 18 15,-3 3-18-15,-39 4 13 0,0 0-13 0,37-2 13 16,-1-4-13-16,-36 6 17 0,0 0-17 0,28-9 17 15,-9 0-17-15,-19 9 17 0,0 0-17 0,16-7 17 16,-2 2-17-16,-14 5 15 0,0 0-15 0,9 0 15 16,-9 0-15-16,0 0 13 0,0 0-13 0,0 0 14 0,9 2-14 15,-9-2 13-15,0 0-13 0,0 0 14 0,0 0-14 16,0 0 12-16,0 0-12 0,5 0 12 0,-5 0-12 16,0 0 9-16,0 0-9 0,0 0 10 0,0 0-10 15,0 0 3-15,0 0-3 0,0 0 3 0,0 0-3 16,0 0-1447-16</inkml:trace>
  <inkml:trace contextRef="#ctx0" brushRef="#br0" timeOffset="51833.7">12631 13284 158 0,'0'0'0'0,"0"0"0"0,0 0 0 15,0 0 13-15,0 0-13 0,0 0 13 0,0 0-13 16,0 0 35-16,0 0-35 0,0 0 35 0,0 0-35 15,0 0 37-15,0 0-37 0,0 0 38 0,0 0-38 16,0 0 47-16,0 0-47 0,0 0 47 0,0 0-47 16,0 0 54-16,0 0-54 0,0 0 55 0,0 0-55 0,0 0 63 15,0 0-63-15,0 0 63 0,0 0-63 0,0 0 68 16,0 0-68-16,0 0 68 0,0 0-68 0,0 0 63 16,0 0-63-16,0 0 63 0,0 0-63 0,0 0 52 0,0 0-52 15,0 0 52-15,18 3-52 0,-18-3 43 0,0 0-43 16,9 2 44-16,-1 0-44 0,-8-2 38 0,0 0-38 15,15 0 38-15,8-4-38 0,-23 4 32 0,0 0-32 16,28-3 32-16,2 5-32 0,-30-2 24 0,0 0-24 16,28 1 24-16,2-1-24 0,-30 0 14 0,0 0-14 0,26 2 15 15,8 3-15-15,-34-5 13 0,0 0-13 0,35 4 14 16,6-6-14-16,-41 2 12 0,0 0-12 0,40-2 12 16,6-3-12-16,-46 5 10 0,0 0-10 0,50-3 11 15,-8 1-11-15,-42 2 11 0,0 0-11 0,44 0 12 16,4 3-12-16,-48-3 11 0,0 0-11 0,51 2 11 15,0-2-11-15,-51 0 10 0,0 0-10 0,49 0 11 16,1 2-11-16,-50-2 9 0,0 0-9 0,49 0 10 16,-1 0-10-16,-48 0 9 0,0 0-9 0,47 0 10 15,1 0-10-15,-48 0 9 0,0 0-9 0,46 3 9 16,-4-3-9-16,-42 0 8 0,0 0-8 0,48 2 9 0,-2 0-9 16,-46-2 11-16,0 0-11 0,44 1 12 0,-4 1-12 15,-40-2 15-15,0 0-15 0,34 2 15 0,1-4-15 16,-35 2 14-16,0 0-14 0,27-2 14 0,-4 1-14 15,-23 1 9-15,0 0-9 0,22 0 10 0,5 0-10 16,-27 0 7-16,0 0-7 0,23 0 7 0,-6 0-7 16,-17 0 4-16,0 0-4 0,11 0 5 0,1 0-5 15,-12 0 5-15,0 0-5 0,11 0 6 0,7 0-6 0,-18 0 6 16,0 0-6-16,14 0 6 0,-2 0-6 0,-12 0 6 16,0 0-6-16,12 0 7 0,8 1-7 0,-20-1 6 15,0 0-6-15,21 0 7 0,-5-1-7 0,-16 1 7 0,0 0-7 16,21-2 7-16,7 4-7 0,-28-2 7 0,0 0-7 15,30 3 7-15,-3-1-7 0,-27-2 6 0,0 0-6 16,28 0 6-16,4 0-6 0,-32 0 5 0,0 0-5 16,35 0 6-16,-2 0-6 0,-33 0 4 0,0 0-4 0,39 0 5 15,2-2-5-15,-41 2 3 0,0 0-3 0,40-3 4 16,1 3-4-16,-41 0 4 0,0 0-4 0,41 1 4 16,-8-1-4-16,-33 0 3 0,0 0-3 0,35 0 4 15,6 7-4-15,-41-7 3 0,0 0-3 0,40 0 3 16,1-3-3-16,-41 3 2 0,0 0-2 0,41-2 3 15,1 2-3-15,-42 0 2 0,0 0-2 0,48 2 2 16,-4 1-2-16,-44-3 2 0,0 0-2 0,47 0 2 16,3 0-2-16,-50 0 4 0,0 0-4 0,47 0 4 15,-4 4-4-15,-43-4 6 0,0 0-6 0,44 3 7 16,-4-5-7-16,-40 2 7 0,0 0-7 0,43-1 7 16,1 2-7-16,-44-1 8 0,0 0-8 0,40 2 8 0,1-2-8 15,-41 0 8-15,0 0-8 0,40-2 8 0,10 2-8 16,-50 0 8-16,0 0-8 0,47 4 8 0,1-1-8 15,-48-3 6-15,0 0-6 0,44 0 7 0,-7 0-7 16,-37 0 7-16,0 0-7 0,41 4 7 0,-1-2-7 16,-40-2 7-16,0 0-7 0,41-2 7 0,5-2-7 15,-46 4 5-15,0 0-5 0,49-5 6 0,-3 10-6 0,-46-5 6 16,0 0-6-16,49 2 6 0,-3-2-6 0,-46 0 6 16,0 0-6-16,46-2 6 0,7-3-6 0,-53 5 6 15,0 0-6-15,58-3 7 0,-3-1-7 0,-55 4 7 0,0 0-7 16,60-8 7-16,5-1-7 0,-65 9 7 0,0 0-7 15,64-7 7-15,-1 0-7 0,-63 7 6 0,0 0-6 16,62-5 6-16,-2-2-6 0,-60 7 5 0,0 0-5 16,56-5 5-16,3-6-5 0,-59 11 5 0,0 0-5 15,63-8 6-15,2 3-6 0,-65 5 4 0,0 0-4 0,67-4 5 16,-3 2-5-16,-64 2 5 0,0 0-5 0,63-3 5 16,1-6-5-16,-64 9 4 0,0 0-4 0,65-7 4 15,6 2-4-15,-71 5 4 0,0 0-4 0,65-2 5 16,0 1-5-16,-65 1 4 0,0 0-4 0,64-2 4 15,-1 0-4-15,-63 2 4 0,0 0-4 0,64-3 5 16,3-2-5-16,-67 5 4 0,0 0-4 0,67-4 4 16,2 4-4-16,-69 0 4 0,0 0-4 0,61 0 5 15,1 0-5-15,-62 0 4 0,0 0-4 0,62 0 4 16,0 2-4-16,-62-2 3 0,0 0-3 0,59 2 4 16,7-6-4-16,-66 4 3 0,0 0-3 0,65 0 3 0,-5 0-3 15,-60 0 3-15,0 0-3 0,56 0 4 0,1 0-4 16,-57 0 4-16,0 0-4 0,58-3 4 0,6 1-4 15,-64 2 3-15,0 0-3 0,67-2 4 0,-4 0-4 16,-63 2 3-16,0 0-3 0,65-1 3 0,-3-1-3 16,-62 2 3-16,0 0-3 0,64 0 3 0,3-3-3 15,-67 3 3-15,0 0-3 0,72-4 3 0,6 1-3 16,-78 3 3-16,0 0-3 0,75-2 3 0,-1-3-3 16,-74 5 2-16,0 0-2 0,73-4 3 0,1 1-3 15,-74 3 2-15,0 0-2 0,77 0 3 0,5 0-3 0,-82 0 2 0,0 0-2 16,81 2 2-16,-9-4-2 0,-72 2 2 0,0 0-2 15,71 0 2-15,3-4-2 0,-74 4 2 0,0 0-2 16,76-1 2-16,-1-1-2 0,-75 2 2 0,0 0-2 16,75-2 2-16,-8 4-2 0,-67-2 2 0,0 0-2 15,60 2 2-15,-8-1-2 0,-52-1 2 0,0 0-2 0,57 0 3 16,6-3-3-16,-63 3 2 0,0 0-2 0,66-2 2 16,-10 4-2-16,-56-2 2 0,0 0-2 0,57 2 2 15,-10-1-2-15,-47-1 2 0,0 0-2 0,50 0 2 16,2 0-2-16,-52 0 2 0,0 0-2 0,52 0 3 15,1 0-3-15,-53 0 2 0,0 0-2 0,54 4 2 16,4-4-2-16,-58 0 2 0,0 0-2 0,60 2 2 16,0-4-2-16,-60 2 2 0,0 0-2 0,62 0 2 15,0 0-2-15,-62 0 1 0,0 0-1 0,62 2 2 16,1-1-2-16,-63-1 2 0,0 0-2 0,67 2 2 16,2 0-2-16,-69-2 1 0,0 0-1 0,65 5 2 0,-5-3-2 15,-60-2 2-15,0 0-2 0,64 1 3 0,4-2-3 16,-68 1 2-16,0 0-2 0,74-2 3 15,2 4-3-15,-76-2 3 0,0 0-3 0,76 1 3 0,-7 1-3 16,-69-2 3-16,0 0-3 0,71 0 3 0,3 0-3 16,-74 0 3-16,0 0-3 0,79 2 4 0,4 0-4 15,-83-2 3-15,0 0-3 0,85 3 3 0,3 0-3 16,-88-3 2-16,0 0-2 0,90 4 2 0,1 1-2 0,-91-5 2 16,0 0-2-16,94 0 3 0,-4 0-3 0,-90 0 3 15,0 0-3-15,85 2 3 0,-1 1-3 0,-84-3 2 16,0 0-2-16,87 4 3 0,-1 1-3 0,-86-5 2 15,0 0-2-15,85 7 3 0,-6 0-3 0,-79-7 2 0,0 0-2 16,74 5 2-16,-1-2-2 0,-73-3 2 0,0 0-2 16,72 4 2-16,-2-1-2 0,-70-3 2 0,0 0-2 15,66 6 2-15,-3-5-2 0,-63-1 2 0,0 0-2 16,58 4 2-16,-8-1-2 0,-50-3 3 0,0 0-3 0,46 4 3 16,-1-8-3-16,-45 4 2 0,0 0-2 0,45-1 3 15,-8 1-3-15,-37 0 2 0,0 0-2 0,38 1 3 16,8-1-3-16,-46 0 4 0,0 0-4 0,41-1 4 15,-11-3-4-15,-30 4 6 0,0 0-6 0,33-3 6 16,13 3-6-16,-46 0 6 0,0 0-6 0,50-6 7 16,-1 1-7-16,-49 5 7 0,0 0-7 0,51-7 7 15,-1 2-7-15,-50 5 7 0,0 0-7 0,54-2 8 16,4-3-8-16,-58 5 9 0,0 0-9 0,60-2 9 16,2 1-9-16,-62 1 9 0,0 0-9 0,62 0 9 0,8 3-9 15,-70-3 7-15,0 0-7 0,75 5 8 0,0 1-8 16,-75-6 6-16,0 0-6 0,73 6 7 0,-5-4-7 15,-68-2 4-15,0 0-4 0,66 2 4 0,-5-2-4 16,-61 0 3-16,0 0-3 0,60 0 3 0,-5 2-3 16,-55-2 3-16,0 0-3 0,50 1 4 0,-10-1-4 15,-40 0 3-15,0 0-3 0,32 0 3 0,-11 6-3 16,-21-6 3-16,0 0-3 0,18 0 4 0,-4 0-4 16,-14 0 3-16,0 0-3 0,12 0 3 0,-1 1-3 0,-11-1 5 15,0 0-5-15,7 0 5 0,-7 0-5 0,0 0 3 16,0 0-3-16,7-1 4 0,-7 1-4 0,0 0 1 15,0 0-1-15,7 0 2 0,-7 0-2 0,0 0 0 16,0 0 0-16,0 0 0 0,0 0 0 0,0 0-4 0,0 0 4 16,-32-7-4-16,-26-23 4 0,-6 1-1835 0</inkml:trace>
  <inkml:trace contextRef="#ctx0" brushRef="#br0" timeOffset="62634.04">2046 14722 729 0,'0'0'0'0,"0"0"0"15,0 0 0-15,0 0 9 0,0 0-9 0,0 0 10 16,0 0-10-16,0 0 20 0,0 0-20 0,-3 34 20 16,6 3-20-16,-3-37 23 0,0 0-23 0,9 47 23 15,0 4-23-15,-9-51 25 0,0 0-25 0,10 52 26 16,4-1-26-16,-14-51 13 0,0 0-13 0,18 43 14 0,0-5-14 16,-18-38 10-16,0 0-10 0,17 33 10 15,3-6-10-15,-20-27 10 0,0 0-10 0,23 20 11 0,3-8-11 16,-26-12 8-16,0 0-8 0,27 7 8 0,-1-9-8 15,-26 2 9-15,0 0-9 0,32-7 10 0,5-7-10 16,-37 14 12-16,0 0-12 0,40-19 13 0,1-3-13 16,-41 22 15-16,0 0-15 0,44-26 16 0,5-6-16 15,-49 32 33-15,0 0-33 0,52-34 34 0,2-4-34 0,-54 38 44 16,0 0-44-16,57-40 45 0,-3 0-45 0,-54 40 48 16,0 0-48-16,50-38 49 0,-10 2-49 0,-40 36 42 15,0 0-42-15,37-31 43 0,-8 10-43 0,-29 21 38 16,0 0-38-16,26-16 38 0,-5 8-38 0,-21 8 24 0,0 0-24 15,14-7 25-15,-5 0-25 0,-9 7 21 0,0 0-21 16,0 0 21-16,6-9-21 0,-6 9 16 0,0 0-16 16,0 0 17-16,0 0-17 0,0 0 16 0,0 0-16 15,0 0 16-15,0 0-16 0,0 0 13 0,0 0-13 16,0 0 14-16,12 5-14 0,-12-5 12 0,0 0-12 0,19 5 12 16,17 11-12-16,-36-16 6 0,0 0-6 0,37 19 7 15,-6-5-7-15,5 1-1199 0</inkml:trace>
  <inkml:trace contextRef="#ctx0" brushRef="#br0" timeOffset="63309.7">18383 14596 135 0,'0'0'0'16,"0"0"0"-16,0 0 0 0,0 0-42 0</inkml:trace>
  <inkml:trace contextRef="#ctx0" brushRef="#br0" timeOffset="68783.98">12866 15648 763 0,'0'0'0'0,"0"0"0"0,0 0 0 16,0 0 16-16,0 0-16 0,0 0 16 0,0 0-16 16,0 0 37-16,0 0-37 0,0 0 37 0,0 0-37 15,0 0 48-15,0 0-48 0,0 0 49 0,0 0-49 0,0 0 27 16,0 0-27-16,0 0 27 0,0 0-27 0,0 0 18 16,0 0-18-16,35-2 18 0,-3-3-18 0,-32 5 14 15,0 0-14-15,33-5 14 0,6 5-14 0,-39 0 19 0,0 0-19 16,41 0 20-16,1-2-20 0,-42 2 26 0,0 0-26 15,44-5 26-15,-2-1-26 0,-42 6 26 0,0 0-26 16,48-3 27-16,3 1-27 0,-51 2 24 0,0 0-24 0,53 0 24 16,0 2-24-16,-53-2 26 0,0 0-26 15,55 0 27-15,1-3-27 0,-56 3 25 0,0 0-25 16,58-4 26-16,4-1-26 0,-62 5 30 0,0 0-30 0,64-7 30 16,1 2-30-16,-65 5 31 0,0 0-31 0,70-4 32 15,-2 1-32-15,-68 3 40 0,0 0-40 0,63-2 41 16,4 0-41-16,-67 2 32 0,0 0-32 0,64-1 33 15,-6-3-33-15,-58 4 32 0,0 0-32 0,54-5 32 16,-4 5-32-16,-50 0 21 0,0 0-21 0,49 2 22 16,-3 1-22-16,-46-3 24 0,0 0-24 0,46 0 24 15,-5-5-24-15,-41 5 23 0,0 0-23 0,35-2 24 16,-7 4-24-16,-28-2 21 0,0 0-21 0,28 2 21 16,2-4-21-16,-30 2 20 0,0 0-20 0,27-2 20 0,-3 1-20 15,-24 1 16-15,0 0-16 0,30-2 17 0,6 0-17 16,-36 2 14-16,0 0-14 0,33 0 14 0,-10-3-14 15,-23 3 14-15,0 0-14 0,18-2 14 0,-1-2-14 16,-17 4 12-16,0 0-12 0,11-1 13 0,-4-1-13 16,-7 2 11-16,0 0-11 0,0 0 11 0,12 0-11 15,-12 0 12-15,0 0-12 0,7 0 12 0,-7 0-12 0,0 0 11 16,0 0-11-16,9 0 11 0,-9 0-11 0,0 0 9 16,0 0-9-16,7-5 9 0,-7 5-9 0,0 0 7 15,0 0-7-15,0 0 7 0,0 0-7 0,0 0 7 16,0 0-7-16,7 2 7 0,-7-2-7 0,0 0 5 0,0 0-5 15,0 0 6-15,0 0-6 0,0 0 5 16,0 0-5-16,7 3 5 0,-7-3-5 0,0 0 6 0,0 0-6 16,0 0 6-16,0 0-6 0,0 0 5 0,0 0-5 15,0 0 6-15,0 0-6 0,0 0 5 0,0 0-5 0,0 0 6 16,0 0-6-16,0 0 5 0,0 0-5 0,0 0 5 16,0 0-5-16,0 0 4 0,0 0-4 0,0 0 4 15,0 0-4-15,0 0 3 0,0 0-3 0,0 0 4 16,0 0-4-16,0 0 2 0,0 0-2 0,0 0 2 15,0 0-2-15,0 0 2 0,0 0-2 0,0 0 2 16,0 0-2-16,0 0 1 0,0 0-1 0,0 0 2 16,0 0-2-16,0 0 1 0,0 0-1 0,0 0 1 15,0 0-1-15,0 0 1 0,0 0-1 0,0 0 1 16,0 0-1-16,0 0 1 0,0 0-1 0,0 0 1 16,0 0-1-16,0 0 1 0,0 0-1 0,0 0 2 15,0 0-2-15,0 0 2 0,0 0-2 0,0 0 2 0,0 0-2 16,0 0 3-16,0 0-3 0,0 0 3 0,0 0-3 15,0 0 5-15,0 0-5 0,0 0 5 0,0 0-5 16,0 0 7-16,0 0-7 0,0 0 7 0,0 0-7 16,0 0 7-16,0 0-7 0,0 0 8 0,0 0-8 15,0 0 6-15,0 0-6 0,0 0 7 0,0 0-7 16,0 0 7-16,0 0-7 0,0 0 7 0,0 0-7 0,0 0 5 16,0 0-5-16,0 0 6 0,0 0-6 0,0 0 5 15,0 0-5-15,0 0 5 0,0 0-5 0,0 0 4 16,0 0-4-16,0 0 4 0,0 0-4 0,0 0 3 0,0 0-3 15,0 0 4-15,0 0-4 0,0 0 2 16,0 0-2-16,0 0 3 0,0 0-3 0,0 0 2 0,0 0-2 16,0 0 3-16,0 0-3 0,0 0 2 0,0 0-2 15,0 0 2-15,0 0-2 0,0 0 1 0,0 0-1 0,0 0 1 16,0 0-1-16,0 0 0 0,0 0 0 0,0 0 1 16,0 0-1-16,0 0 0 0,0 0 0 0,0 0 0 15,0 0 0-15,0 0-2 0,0 0 2 0,2-10-2 16,-19-28 2-16,1-6-1730 0</inkml:trace>
  <inkml:trace contextRef="#ctx0" brushRef="#br0" timeOffset="70351.17">20443 15489 1222 0,'0'0'0'16,"0"0"0"-16,0 0 0 0,0 0 17 0,0 0-17 16,0 0 18-16,0 0-18 0,0 0 33 0,0 0-33 15,0 0 33-15,0 0-33 0,0 0 24 0,0 0-24 16,0 0 25-16,0 0-25 0,0 0 10 0,0 0-10 16,0 0 11-16,0 0-11 0,0 0 6 0,0 0-6 15,0 0 7-15,0 0-7 0,0 0 4 0,0 0-4 0,0 0 5 16,0 0-5-16,0 0 4 0,0 0-4 0,0 0 4 15,0 0-4-15,0 0 5 0,0 0-5 0,0 0 5 16,0 0-5-16,0 0 8 0,0 0-8 0,0 0 9 16,0 0-9-16,0 0 12 0,0 0-12 0,0 0 12 15,41 6-12-15,-41-6 16 0,0 0-16 0,39 0 16 16,-2 0-16-16,-37 0 17 0,0 0-17 0,33 2 17 16,10 0-17-16,-43-2 15 0,0 0-15 0,46 0 15 15,-1-2-15-15,-45 2 24 0,0 0-24 0,45-2 24 16,0-4-24-16,-45 6 27 0,0 0-27 0,52-6 27 0,4-2-27 15,-56 8 32-15,0 0-32 0,64-6 32 0,-1 0-32 16,-63 6 30-16,0 0-30 0,71-7 31 0,8 3-31 16,-79 4 28-16,0 0-28 0,90-5 29 0,14-4-29 15,-104 9 24-15,0 0-24 0,104-7 24 0,-10 4-24 16,-94 3 21-16,0 0-21 0,91-2 22 0,-6 2-22 16,-85 0 15-16,0 0-15 0,81 2 15 0,-3 3-15 0,-78-5 11 15,0 0-11-15,81 5 11 0,0-1-11 0,-81-4 8 16,0 0-8-16,86 2 9 0,8-2-9 0,-94 0 6 15,0 0-6-15,85 0 7 0,-6 1-7 0,-79-1 7 16,0 0-7-16,81 2 8 0,4-2-8 0,-85 0 7 0,0 0-7 16,86-2 8-16,4-1-8 0,-90 3 7 0,0 0-7 15,90-4 8-15,-12-1-8 0,-78 5 8 0,0 0-8 16,79-5 8-16,0 3-8 0,-79 2 5 0,0 0-5 16,80 0 6-16,3 0-6 0,-83 0 4 0,0 0-4 0,84 0 5 15,3-2-5-15,-87 2 2 0,0 0-2 0,93-3 3 16,8 0-3-16,-101 3 2 0,0 0-2 0,99-2 2 15,-6 0-2-15,-93 2 1 0,0 0-1 0,92-2 1 16,0 2-1-16,-92 0 2 0,0 0-2 0,93 2 2 16,-3 0-2-16,-90-2 2 0,0 0-2 0,90 3 2 15,10 2-2-15,-100-5 2 0,0 0-2 0,105 6 3 16,4-3-3-16,-109-3 2 0,0 0-2 0,106 5 3 16,-9 4-3-16,-97-9 2 0,0 0-2 0,99 7 3 15,1-2-3-15,-100-5 2 0,0 0-2 0,97 4 2 16,-3-1-2-16,-94-3 2 0,0 0-2 0,88 7 2 0,2 3-2 15,-90-10 1-15,0 0-1 0,84 4 2 0,-8-6-2 16,-76 2 1-16,0 0-1 0,71-2 2 0,-1 4-2 16,-70-2 2-16,0 0-2 0,73 4 2 0,-5-1-2 15,-68-3 2-15,0 0-2 0,71 3 2 0,-4-6-2 16,-67 3 1-16,0 0-1 0,67-2 2 0,-2 1-2 16,-65 1 1-16,0 0-1 0,64-2 2 0,5 0-2 15,-69 2 1-15,0 0-1 0,70-2 2 0,-1-3-2 0,-69 5 2 16,0 0-2-16,69-2 2 0,-4 4-2 0,-65-2 1 15,0 0-1-15,65 5 1 0,1-3-1 0,-66-2 1 0,0 0-1 16,65 2 2-16,-7-4-2 0,-58 2 1 16,0 0-1-16,55-2 2 0,-1 4-2 0,-54-2 1 15,0 0-1-15,50 2 2 0,-8-4-2 0,-42 2 2 0,0 0-2 16,44-2 2-16,9-3-2 0,-53 5 1 0,0 0-1 16,53-2 1-16,-5 1-1 0,-48 1 0 0,0 0 0 15,44 0 1-15,-4 0-1 0,-40 0 0 0,0 0 0 0,34 0 1 16,-11 0-1-16,-23 0 1 0,0 0-1 15,17 1 1-15,-2 1-1 0,-15-2 0 0,0 0 0 0,12 2 1 16,-2 1-1-16,-10-3 1 0,0 0-1 0,8 0 1 16,-8 0-1-16,0 0 0 0,0 0 0 0,0 0 0 15,7 6 0-15,-7-6 0 0,0 0 0 0,-11 6 0 16,-28-2 0-16,0-1-1591 0</inkml:trace>
  <inkml:trace contextRef="#ctx0" brushRef="#br0" timeOffset="72333.92">4918 16608 931 0,'0'0'0'0,"0"0"0"0,0 0 0 0,0 0 36 0,0 0-36 15,0 0 36-15,0 0-36 0,0 0 81 0,0 0-81 16,0 0 81-16,0 0-81 0,0 0 78 0,0 0-78 16,0 0 79-16,0 0-79 0,0 0 39 0,0 0-39 15,0 0 40-15,0 0-40 0,0 0 29 0,0 0-29 16,0 0 30-16,0 0-30 0,0 0 26 0,0 0-26 0,0 0 26 15,0 0-26-15,0 0 22 0,0 0-22 0,0 0 22 16,0 0-22-16,0 0 22 0,0 0-22 0,0 0 23 16,0 0-23-16,0 0 18 0,0 0-18 0,0 0 18 15,19 17-18-15,-19-17 17 0,0 0-17 0,23 0 17 16,7 0-17-16,-30 0 16 0,0 0-16 0,37 0 17 16,7-3-17-16,-44 3 14 0,0 0-14 0,55-7 15 15,5-5-15-15,-60 12 13 0,0 0-13 0,70-12 13 16,8 1-13-16,-78 11 15 0,0 0-15 0,78-12 15 15,-3-3-15-15,-75 15 17 0,0 0-17 0,78-16 17 0,7 2-17 16,-85 14 19-16,0 0-19 0,83-13 20 16,1-1-20-16,-84 14 17 0,0 0-17 0,81-12 17 0,-5-2-17 15,-76 14 18-15,0 0-18 0,78-12 19 0,3 3-19 16,-81 9 16-16,0 0-16 0,78-7 16 0,-8 0-16 16,-70 7 16-16,0 0-16 0,64-9 16 0,-8-1-16 15,-56 10 13-15,0 0-13 0,53-12 14 0,-9 2-14 16,-44 10 14-16,0 0-14 0,37-7 14 0,-2 1-14 15,-35 6 12-15,0 0-12 0,25-1 13 0,-9 2-13 16,-16-1 10-16,0 0-10 0,11 4 10 0,-11-4-10 0,0 0 9 16,0 0-9-16,0 0 9 0,0 0-9 0,0 0 7 0,0 0-7 15,0 0 7-15,0 0-7 0,0 0 7 0,0 0-7 16,0 0 7-16,0 0-7 0,0 0 6 0,0 0-6 16,0 0 6-16,0 0-6 0,0 0 7 0,0 0-7 15,0 0 7-15,0 0-7 0,0 0 7 0,0 0-7 0,0 0 8 16,0 0-8-16,0 0 8 0,0 0-8 15,0 0 8-15,0 0-8 0,0 0 9 0,0 0-9 0,0 0 10 16,0 0-10-16,0 0 9 0,0 0-9 0,0 0 10 16,0 0-10-16,0 0 9 0,0 0-9 0,0 0 9 15,0 0-9-15,0 0 9 0,0 0-9 0,0 0 9 16,0 0-9-16,0 0 7 0,0 0-7 0,0 0 7 16,0 0-7-16,0 0 7 0,0 0-7 0,0 0 7 15,0 0-7-15,0 0 7 0,0 0-7 0,0 0 7 16,0 0-7-16,0 0 7 0,0 0-7 0,0 0 8 15,0 0-8-15,0 0 7 0,0 0-7 0,0 0 8 0,0 0-8 16,0 0 6-16,0 0-6 0,0 0 7 16,0 0-7-16,0 0 5 0,0 0-5 0,0 0 6 0,0 0-6 15,0 0 5-15,0 0-5 0,0 0 6 0,0 0-6 16,0 0 4-16,0 0-4 0,0 0 5 0,0 0-5 16,0 0 3-16,0 0-3 0,0 0 3 0,0 0-3 15,0 0 1-15,0 0-1 0,0 0 2 0,0 0-2 16,0 0 1-16,0 0-1 0,0 0 2 0,0 0-2 15,0 0 0-15,0 0 0 0,0 0 1 0,0 0-1 16,0 0 0-16,0 0 0 0,0 0 1 0,0 0-1 0,0 0 0 16,0 0 0-16,0 0 0 0,0 0 0 0,0 0 0 15,0 0 0-15,0 0 0 0,0 0 0 0,0 0 0 0,0 0 0 16,0 0 0-16,0 0 0 0,0 0 0 0,0 0 0 16,0 0 0-16,0 0 0 0,0 0 0 0,0 0 0 15,0 0 0-15,0 0 0 0,0 0 0 0,0 0 0 16,0 0 0-16,0 0 0 0,0 0 0 0,0 0 0 15,0 0 0-15,0 0 0 0,0 0 0 0,0 0 0 0,0 0 0 16,0 0 0-16,0 0-1 0,0 0 1 0,0 0 0 16,0 0 0-16,0 0-1 0,0 0 1 0,0 0 0 15,0 0 0-15,0 0-1 0,0 0 1 0,0 0-1 16,0 0 1-16,0 0-1 0,0 0 1 0,0 0-1 16,0 0 1-16,0 0-1 0,0 0 1 0,0 0-1 15,0 0 1-15,0 0-1 0,0 0 1 0,0 0-1 16,0 0 1-16,0 0-1 0,0 0 1 0,0 0-1 15,0 0 1-15,0 0-1 0,0 0 1 0,0 0-1 16,0 0 1-16,0 0-1 0,0 0 1 0,0 0 0 16,0 0 0-16,0 0-1 0,0 0 1 0,0 0 0 0,0 0 0 15,0 0 0-15,0 0 0 0,0 0 0 0,0 0 0 16,0 0 0-16,0 0 0 0,0 0 0 0,0 0 0 16,0 0-1-16,0 0 1 0,0 0 0 0,0 0 0 15,0 0-1-15,0 0 1 0,0 0 0 0,0 0 0 16,0 0 0-16,0 0 0 0,0 0 0 0,0 0 0 15,0 0 0-15,0 0 0 0,0 0 0 0,0 0 0 0,0 0 0 16,0 0 0-16,0 0 0 0,0 0 0 0,0 0 0 16,0 0 0-16,0 0 0 0,0 0 0 0,0 0 0 15,0 0 0-15,0 0 0 0,0 0 0 0,0 0 0 16,0 0 0-16,0 0 0 0,0 0 0 0,0 0 0 0,0 0 0 16,0 0 1-16,0 0-1 0,0 0 1 0,0 0-1 15,0 0 2-15,0 0-2 0,0 0 1 0,0 0-1 16,0 0 2-16,0 0-2 0,0 0 1 0,0 0-1 15,0 0 2-15,0 0-2 0,0 0 1 0,0 0-1 0,0 0 2 16,0 0-2-16,0 0 1 0,0 0-1 0,0 0 1 16,0 0-1-16,0 0 1 0,0 0-1 0,0 0 1 15,0 0-1-15,0 0 0 0,0 0 0 0,0 0 1 16,0 0-1-16,0 0 0 0,0 0 0 0,0 0 0 16,0 0 0-16,0 0 0 0,0 0 0 0,0 0 0 15,0 0 0-15,0 0-1 0,0 0 1 0,0 0 0 16,0 0 0-16,0 0-1 0,0 0 1 0,0 0-1 15,0 0 1-15,0 0-3 0,0 0 3 0,0 0-2 16,0 0 2-16,0 0-7 0,0 0 7 0,0 0-6 16,0 0 6-16,0 0-21 0,0 0 21 0,3-16-20 0,-12-36 20 15,1 1-1697-15</inkml:trace>
</inkml:ink>
</file>

<file path=ppt/ink/ink1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7:16:02.793"/>
    </inkml:context>
    <inkml:brush xml:id="br0">
      <inkml:brushProperty name="width" value="0.05292" units="cm"/>
      <inkml:brushProperty name="height" value="0.05292" units="cm"/>
      <inkml:brushProperty name="color" value="#FF0000"/>
    </inkml:brush>
  </inkml:definitions>
  <inkml:trace contextRef="#ctx0" brushRef="#br0">24088 12462 1345 0,'0'0'0'0,"0"0"0"16,0 0 0-16,0 0 42 0,0 0-42 0,0 0 42 0,0 0-42 15,0 0 59-15,0 0-59 0,0 0 60 16,0 0-60-16,0 0 59 0,0 0-59 0,0 0 60 0,0 0-60 15,0 0 34-15,0 0-34 0,0 0 35 0,0 0-35 16,0 0 23-16,0 0-23 0,0 0 23 0,0 0-23 16,0 0 20-16,0 0-20 0,0 0 20 0,0 0-20 15,0 0 25-15,0 0-25 0,17 15 26 0,-4-9-26 16,-13-6 25-16,0 0-25 0,14 5 25 0,0 5-25 16,-14-10 25-16,0 0-25 0,16 9 25 0,3-1-25 0,-19-8 30 15,0 0-30-15,21 9 30 0,-1 1-30 0,-20-10 40 16,0 0-40-16,19 6 40 0,-3 1-40 0,-16-7 51 0,0 0-51 15,18 5 51-15,5 2-51 0,-23-7 44 0,0 0-44 16,24 8 44-16,1 1-44 0,-25-9 33 0,0 0-33 16,28 9 34-16,-7-4-34 0,-21-5 27 0,0 0-27 15,27 7 27-15,10 5-27 0,-37-12 20 16,0 0-20-16,33 12 20 0,-10-5-20 0,-23-7 16 0,0 0-16 0,25 3 17 16,12-3-17-16,-37 0 17 0,0 0-17 0,37 4 18 15,-7-2-18-15,-30-2 15 0,0 0-15 0,25 0 15 16,-2 0-15-16,-23 0 15 0,0 0-15 0,23 1 15 15,-2 1-15-15,-21-2 15 0,0 0-15 0,26 0 15 16,6 0-15-16,-32 0 19 0,0 0-19 0,28 0 20 16,-12 0-20-16,-16 0 19 0,0 0-19 0,19 3 19 15,13-3-19-15,-32 0 18 0,0 0-18 0,32 2 19 16,-6-4-19-16,-26 2 12 0,0 0-12 0,25-3 12 16,10 0-12-16,-35 3 10 0,0 0-10 0,34-4 11 0,-13 2-11 15,-21 2 11-15,0 0-11 0,23-5 11 0,5 0-11 16,-28 5 10-16,0 0-10 0,27-7 11 0,-11 2-11 15,-16 5 8-15,0 0-8 0,14-2 9 0,3 2-9 16,-17 0 8-16,0 0-8 0,22 0 8 0,2 0-8 16,-24 0 6-16,0 0-6 0,27-3 7 0,-1-3-7 15,-26 6 5-15,0 0-5 0,25-3 6 0,-2 0-6 16,-23 3 5-16,0 0-5 0,24-2 6 0,13-3-6 0,-37 5 5 16,0 0-5-16,38-6 6 0,-7 5-6 15,-31 1 5-15,0 0-5 0,32-2 5 0,3-1-5 0,-35 3 4 16,0 0-4-16,36-6 5 0,-10 3-5 0,-26 3 3 0,0 0-3 15,26-4 4-15,6 3-4 0,-32 1 5 0,0 0-5 16,37-6 5-16,6 3-5 0,-43 3 5 0,0 0-5 16,42-3 6-16,-1-3-6 0,-41 6 6 0,0 0-6 15,44-7 6-15,3 2-6 0,-47 5 4 0,0 0-4 16,44-3 5-16,-8-1-5 0,-36 4 3 0,0 0-3 16,35-5 4-16,5-2-4 0,-40 7 2 0,0 0-2 0,39-5 2 15,-7 3-2-15,-32 2 2 0,0 0-2 0,35-1 2 16,13 1-2-16,-48 0 1 0,0 0-1 0,40 0 1 15,-17 0-1-15,-23 0 0 0,0 0 0 0,27 0 1 16,13 0-1-16,-40 0 0 0,0 0 0 0,37 1 1 16,-15 1-1-16,-22-2 0 0,0 0 0 0,19 2 0 15,4 1 0-15,-23-3 0 0,0 0 0 0,25 0 0 16,-2 2 0-16,-23-2 0 0,0 0 0 0,26 2 1 16,8-1-1-16,-34-1 0 0,0 0 0 0,30 0 0 15,-13 0 0-15,-17 0 0 0,0 0 0 0,20 2 0 0,6 3 0 16,-26-5 0-16,0 0 0 0,27 0 0 15,-1 0 0-15,-26 0 0 0,0 0 0 0,28 0 1 0,2-5-1 16,-30 5 0-16,0 0 0 0,30-2 0 0,2 2 0 16,-32 0 0-16,0 0 0 0,30 2 1 0,-7 3-1 15,-23-5 1-15,0 0-1 0,26 0 1 0,10 0-1 16,-36 0 1-16,0 0-1 0,33 2 2 0,-8 2-2 16,-25-4 2-16,0 0-2 0,26 1 2 0,11-1-2 0,-37 0 3 15,0 0-3-15,37 0 3 0,-8 2-3 0,-29-2 3 16,0 0-3-16,30 3 3 0,3-3-3 0,-33 0 3 15,0 0-3-15,35 2 4 0,-1-4-4 0,-34 2 4 16,0 0-4-16,33 0 4 0,3 0-4 0,-36 0 3 0,0 0-3 16,33 2 4-16,-5 0-4 0,-28-2 4 0,0 0-4 15,29 0 5-15,-3 0-5 0,-26 0 6 0,0 0-6 16,25 0 6-16,1 0-6 0,-26 0 6 0,0 0-6 16,32 0 7-16,3 0-7 0,-35 0 6 0,0 0-6 15,34 0 6-15,-8 0-6 0,-26 0 6 0,0 0-6 0,28 0 6 16,4 0-6-16,-32 0 5 0,0 0-5 0,32-2 5 15,-11 0-5-15,-21 2 6 0,0 0-6 0,23-3 7 16,9 3-7-16,-32 0 7 0,0 0-7 0,32 0 7 16,-6 0-7-16,-26 0 9 0,0 0-9 0,26 0 9 15,6 0-9-15,-32 0 7 0,0 0-7 0,34 0 8 16,6-2-8-16,-40 2 7 0,0 0-7 0,41-3 8 16,-8 1-8-16,-33 2 6 0,0 0-6 0,36 0 7 15,8 2-7-15,-44-2 5 0,0 0-5 0,40 3 5 0,-13-1-5 16,-27-2 4-16,0 0-4 0,28 0 5 0,11 3-5 15,-39-3 3-15,0 0-3 0,39 2 4 0,-9 0-4 16,-30-2 2-16,0 0-2 0,28 0 2 0,4 2-2 16,-32-2 1-16,0 0-1 0,33 3 1 0,1 1-1 15,-34-4 0-15,0 0 0 0,33 0 1 0,-3 0-1 16,-30 0 0-16,0 0 0 0,34 3 1 0,6-1-1 16,-40-2 0-16,0 0 0 0,37 0 0 0,-10 0 0 15,-27 0 0-15,0 0 0 0,24 0 0 0,3-2 0 16,-27 2 0-16,0 0 0 0,30-2 0 0,-4 2 0 0,-26 0 0 15,0 0 0-15,27 2 0 0,1 0 0 0,-28-2 0 16,0 0 0-16,26 0 0 0,-3-4 0 0,-23 4 0 0,0 0 0 16,22-1 0-16,-1 1 0 0,-21 0 0 0,0 0 0 15,21 0 0-15,-4 0 0 0,-17 0 0 0,0 0 0 16,15 0 0-16,-7 0 0 0,-8 0 0 0,0 0 0 16,9 0 0-16,0 0 0 0,-9 0 1 0,0 0-1 0,7 0 1 15,-7 0-1-15,0 0 1 0,0 0-1 0,7 0 1 16,-7 0-1-16,0 0 1 0,0 0-1 0,13 0 2 15,-13 0-2-15,0 0 2 0,0 0-2 0,8 0 2 16,-8 0-2-16,0 0 1 0,0 0-1 0,0 0 2 16,7 0-2-16,-7 0 1 0,0 0-1 0,0 0 2 15,0 0-2-15,0 0 1 0,0 0-1 0,7 0 2 16,-7 0-2-16,0 0 1 0,0 0-1 0,0 0 1 16,0 0-1-16,0 0 1 0,0 0-1 0,0 0 1 15,0 0-1-15,0 0 1 0,0 0-1 0,0 0 1 16,0 0-1-16,0 0 1 0,0 0-1 0,0 0 1 15,0 0-1-15,0 0 1 0,0 0-1 0,0 0 1 0,0 0-1 16,0 0 1-16,0 0-1 0,0 0 1 0,0 0-1 16,0 0 0-16,0 0 0 0,0 0 1 0,0 0-1 15,0 0 0-15,0 0 0 0,0 0 1 0,0 0-1 16,0 0 0-16,0 0 0 0,0 0 0 0,0 0 0 16,0 0 0-16,0 0 0 0,0 0 0 0,0 0 0 0,0 0 0 15,0 0 0-15,0 0 0 0,0 0 0 16,0 0-1-16,0 0 1 0,0 0 0 0,0 0 0 0,0 0-1 15,0 0 1-15,0 0 0 0,0 0 0 0,0 0-1 0,0 0 1 16,0 0 0-16,0 0 0 0,0 0-1 0,0 0 1 16,0 0-1-16,0 0 1 0,0 0-3 0,0 0 3 15,0 0-2-15,-5-11 2 0,5 11-7 0,0 0 7 16,-12-17-7-16,-11-14 7 0,0 0-2367 16</inkml:trace>
</inkml:ink>
</file>

<file path=ppt/ink/ink1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09:38.528"/>
    </inkml:context>
    <inkml:brush xml:id="br0">
      <inkml:brushProperty name="width" value="0.05292" units="cm"/>
      <inkml:brushProperty name="height" value="0.05292" units="cm"/>
      <inkml:brushProperty name="color" value="#FF0000"/>
    </inkml:brush>
  </inkml:definitions>
  <inkml:trace contextRef="#ctx0" brushRef="#br0">17240 6185 113 0,'0'0'0'0,"0"0"0"16,0 0 0-16,0 0 11 0,0 0-11 0,0 0 12 16,0 0-12-16,0 0 26 0,0 0-26 0,0 0 27 15,20 17-27-15,-20-17 42 0,0 0-42 0,12 4 43 0,4-1-43 16,-16-3 55-16,0 0-55 0,26 4 56 0,10 1-56 15,-36-5 39-15,0 0-39 0,37 3 40 0,3 3-40 16,-40-6 28-16,0 0-28 0,46 3 28 0,7 0-28 16,-53-3 23-16,0 0-23 0,58 4 23 0,0-4-23 15,-58 0 27-15,0 0-27 0,64 0 27 0,-4 5-27 16,-60-5 37-16,0 0-37 0,63 4 37 0,-1 4-37 16,-62-8 33-16,0 0-33 0,64 7 34 0,3-2-34 0,-67-5 33 15,0 0-33-15,68 4 34 0,3-8-34 0,-71 4 27 16,0 0-27-16,74 0 28 0,2 4-28 0,-76-4 23 15,0 0-23-15,74 0 24 0,2-4-24 0,-76 4 16 0,0 0-16 16,77-3 17-16,-1 1-17 0,-76 2 13 0,0 0-13 16,73-3 14-16,-1 3-14 0,-72 0 8 0,0 0-8 15,71-4 9-15,-3-1-9 0,-68 5 10 0,0 0-10 16,67-7 11-16,2 4-11 0,-69 3 6 0,0 0-6 16,71-6 6-16,1-2-6 0,-72 8 7 0,0 0-7 0,69-7 7 15,0 3-7-15,-69 4 8 0,0 0-8 0,65-1 9 16,-2-3-9-16,-63 4 8 0,0 0-8 0,60-3 9 15,0-2-9-15,-60 5 10 0,0 0-10 0,50-7 11 16,-15 3-11-16,-35 4 13 0,0 0-13 0,28 0 14 16,-5-2-14-16,-23 2 14 0,0 0-14 0,16 0 15 15,-7-3-15-15,-9 3 15 0,0 0-15 0,0 0 16 16,7 0-16-16,-7 0 12 0,0 0-12 0,0 0 12 16,0 0-12-16,0 0 9 0,0 0-9 0,0 0 10 15,7 3-10-15,-7-3 7 0,0 0-7 0,0 0 7 16,0 0-7-16,0 0 5 0,0 0-5 0,-7-3 6 0,-18 6-6 15,25-3 3-15,0 0-3 0,-40 2 4 0,-15 2-4 16,55-4 2-16,0 0-2 0,-58 0 3 0,-11 3-3 16,69-3 3-16,0 0-3 0,-71 5 3 0,-6 2-3 15,77-7 6-15,0 0-6 0,-90 9 6 0,-9-2-6 16,99-7 4-16,0 0-4 0,-106 8 5 0,-1-4-5 16,107-4 4-16,0 0-4 0,-113 9 4 0,-13-1-4 15,126-8 3-15,0 0-3 0,-127 12 3 0,-5-5-3 0,132-7 2 16,0 0-2-16,-132 5 3 0,0 2-3 0,132-7 2 15,0 0-2-15,-127 6 3 0,-2-3-3 0,129-3 2 16,0 0-2-16,-125 0 2 0,1 0-2 0,124 0 2 0,0 0-2 16,-118 0 3-16,2 4-3 0,116-4 3 15,0 0-3-15,-110 0 3 0,6 0-3 0,104 0 5 0,0 0-5 16,-99 0 5-16,4 0-5 0,95 0 4 0,0 0-4 16,-90 1 5-16,7 6-5 0,83-7 2 0,0 0-2 0,-77 5 3 15,2-6-3-15,75 1 1 0,0 0-1 0,-72 0 2 16,3 5-2-16,69-5 1 0,0 0-1 0,-61 3 1 15,4 1-1-15,57-4 0 0,0 0 0 0,-49 5 1 16,1-2-1-16,48-3 0 0,0 0 0 0,-42 0 0 16,3 0 0-16,39 0 0 0,0 0 0 0,-41 0 0 15,-1 0 0-15,42 0 0 0,0 0 0 0,-42 0 0 16,1 0 0-16,41 0 0 0,0 0 0 0,-40 4 0 16,-1-4 0-16,41 0 0 0,0 0 0 0,-35 5 0 15,3-1 0-15,32-4 1 0,0 0-1 0,-32 0 2 16,-3 0-2-16,35 0 3 0,0 0-3 0,-35 0 3 0,15 3-3 15,20-3 2-15,0 0-2 0,-21 0 3 0,2 2-3 16,19-2 2-16,0 0-2 0,-23 3 3 0,5-3-3 16,18 0 2-16,0 0-2 0,-12 0 2 0,1-3-2 15,11 3 2-15,0 0-2 0,-9-2 2 0,-3-1-2 16,12 3 2-16,0 0-2 0,-9 0 2 0,2 0-2 16,7 0 1-16,0 0-1 0,0 0 2 0,0 0-2 15,0 0 0-15,0 0 0 0,-7 5 0 0,7-5 0 0,0 0 0 16,0 0 0-16,0 0 0 0,0 0 0 0,0 0-1 15,0 0 1-15,-5 0 0 0,5 0 0 0,0 0-1 16,0 0 1-16,0 0-1 0,0 0 1 0,0 0-1 0,0 0 1 16,0 0-1-16,0 0 1 0,0 0-1 0,0 0 1 15,0 0 0-15,0 0 0 0,0 0 0 0,0 0 0 16,0 0 0-16,0 0 0 0,0 0 0 0,0 0 0 16,14 3 0-16,5 1 0 0,-19-4 0 0,0 0 0 15,23 1 0-15,-3 1 0 0,-20-2 0 0,0 0 0 0,21 2 0 16,4 1 0-16,-25-3 0 0,0 0 0 0,24 4 0 15,6-3 0-15,-30-1 0 0,0 0 0 0,32 2 1 16,-9 3-1-16,-23-5 0 0,0 0 0 0,26 4 1 16,6-2-1-16,-32-2 1 0,0 0-1 0,37 1 1 15,2 1-1-15,-39-2 0 0,0 0 0 0,41 3 1 16,-3 1-1-16,-38-4 0 0,0 0 0 0,39 3 0 16,5-1 0-16,-44-2 0 0,0 0 0 0,46 0 0 15,-3 0 0-15,-43 0-1 0,0 0 1 0,47 4 0 16,4-4 0-16,-51 0-2 0,0 0 2 0,53 0-1 15,4 0 1-15,-57 0-1 0,0 0 1 0,56 0-1 16,-1 0 1-16,-55 0 0 0,0 0 0 0,54 3 0 0,-1-3 0 16,-53 0 0-16,0 0 0 0,55 2 1 0,-4-4-1 15,-51 2 1-15,0 0-1 0,53-3 1 0,0-1-1 16,-53 4 1-16,0 0-1 0,53-2 1 0,-2 1-1 16,-51 1 1-16,0 0-1 0,46 0 2 0,0 0-2 15,-46 0 1-15,0 0-1 0,49 0 1 0,1-2-1 0,-50 2 1 16,0 0-1-16,54-4 1 0,-1-4-1 0,-53 8 1 15,0 0-1-15,57-4 1 0,-3-1-1 0,-54 5 0 16,0 0 0-16,53-3 1 0,-2-1-1 0,-51 4 0 16,0 0 0-16,53-8 0 0,7-1 0 0,-60 9 0 0,0 0 0 15,58-3 1-15,-3-4-1 0,-55 7 0 0,0 0 0 16,51-2 1-16,-5-2-1 0,-46 4 0 0,0 0 0 16,46 0 1-16,0 0-1 0,-46 0 0 0,0 0 0 15,49 0 1-15,4 0-1 0,-53 0 0 0,0 0 0 0,51 0 1 16,4-7-1-16,-55 7 1 0,0 0-1 0,58-5 1 15,0 5-1-15,-58 0 1 0,0 0-1 0,59 0 2 16,-1 0-2-16,-58 0 2 0,0 0-2 0,55-3 2 16,-3-2-2-16,-52 5 1 0,0 0-1 0,53-4 2 15,4 1-2-15,-57 3 2 0,0 0-2 0,55-4 2 16,3 4-2-16,-58 0 2 0,0 0-2 0,54 4 2 16,-4-4-2-16,-50 0 2 0,0 0-2 0,49 0 2 15,-3-4-2-15,-46 4 3 0,0 0-3 0,51-1 4 16,0-3-4-16,-51 4 4 0,0 0-4 0,55-3 4 15,3-3-4-15,-58 6 5 0,0 0-5 0,51 0 5 0,-8-3-5 16,-43 3 5-16,0 0-5 0,40 0 6 0,1 0-6 16,-41 0 6-16,0 0-6 0,40 0 6 0,-1 0-6 15,-39 0 3-15,0 0-3 0,36 0 4 0,-6-4-4 16,-30 4 1-16,0 0-1 0,33-3 2 0,6 6-2 16,-39-3 0-16,0 0 0 0,39 0 1 0,-4 0-1 15,-35 0 0-15,0 0 0 0,28 0 0 0,-7-3 0 16,-21 3 0-16,0 0 0 0,18 0 0 0,-2 3 0 0,-16-3 0 15,0 0 0-15,14 4 0 0,-7-4 0 0,-7 0 0 16,0 0 0-16,0 0 0 0,9 0 0 0,-9 0 0 16,0 0 0-16,0 0 1 0,10 0-1 0,-10 0 1 15,0 0-1-15,0 0 1 0,0 0-1 0,0 0 2 0,0 0-2 16,7 0 2-16,-7 0-2 0,0 0 2 0,0 0-2 16,0 0 3-16,0 0-3 0,0 0 3 0,0 0-3 15,0 0 3-15,0 0-3 0,0 0 4 0,0 0-4 16,0 0 4-16,0 0-4 0,0 0 1 0,0 0-1 15,-10 16 1-15,-15 4-1 0,-1 5-1088 0</inkml:trace>
  <inkml:trace contextRef="#ctx0" brushRef="#br0" timeOffset="21625.31">14026 7893 415 0,'0'0'0'0,"0"0"0"15,0 0 0-15,0 0 25 0,0 0-25 0,0 0 26 16,0 0-26-16,0 0 55 0,0 0-55 0,0 0 56 15,0 0-56-15,0 0 47 0,0 0-47 0,0 0 48 16,0 0-48-16,0 0 19 0,0 0-19 0,0 0 20 16,0 0-20-16,0 0 16 0,0 0-16 0,0 0 17 15,0 0-17-15,0 0 12 0,0 0-12 0,0 0 13 16,0 0-13-16,0 0 5 0,0 0-5 0,0 0 6 16,0 0-6-16,0 0 1 0,0 0-1 0,0 0 1 15,0 0-1-15,0 0 0 0,0 0 0 0,0 0 0 16,0 0 0-16,0 0-3 0,0 0 3 0,0 0-2 0,0 0 2 15,0 0-10-15,0 0 10 0,0 0-10 0,0 0 10 16,0 0-508-16</inkml:trace>
  <inkml:trace contextRef="#ctx0" brushRef="#br0" timeOffset="22810.12">15900 8265 292 0,'0'0'0'0,"0"0"0"16,0 0 0-16,0 0 0 0,0 0 0 0,0 0 0 16,0 0 0-16,0 0 1 0,0 0-1 0,0 0 1 15,0 0-1-15,0 0 6 0,0 0-6 0,0 0 6 16,0 0-6-16,0 0 17 0,0 0-17 0,0 0 18 16,0 0-18-16,0 0 27 0,0 0-27 0,0 0 28 15,24 19-28-15,-24-19 31 0,0 0-31 0,43 9 32 16,4 1-32-16,-47-10 33 0,0 0-33 0,55 11 33 0,3-6-33 15,-58-5 29-15,0 0-29 0,66 7 30 0,11 0-30 16,-77-7 20-16,0 0-20 0,81 7 21 0,9-7-21 16,-90 0 18-16,0 0-18 0,87-2 19 0,-6-2-19 15,-81 4 26-15,0 0-26 0,84-5 26 0,5-2-26 16,-89 7 31-16,0 0-31 0,88-7 31 0,7 6-31 16,-95 1 36-16,0 0-36 0,99-7 36 0,5-4-36 15,-104 11 35-15,0 0-35 0,111-12 35 0,4 0-35 16,-115 12 31-16,0 0-31 0,118-10 31 0,-9 1-31 15,-109 9 31-15,0 0-31 0,111-10 32 0,-1-1-32 0,-110 11 21 16,0 0-21-16,107-10 21 0,1-2-21 0,-108 12 21 16,0 0-21-16,109-12 22 0,6 3-22 0,-115 9 15 0,0 0-15 15,116-9 15-15,6 4-15 0,-122 5 18 0,0 0-18 16,124-5 19-16,1 3-19 0,-125 2 18 0,0 0-18 16,130-5 18-16,-4 0-18 0,-126 5 22 0,0 0-22 15,121-2 22-15,-15 2-22 0,-106 0 21 0,0 0-21 0,108 0 21 16,5-3-21-16,-113 3 19 0,0 0-19 0,112-2 20 15,-9 4-20-15,-103-2 21 0,0 0-21 0,100 3 21 16,4 1-21-16,-104-4 17 0,0 0-17 0,101 1 17 16,-4-1-17-16,-97 0 16 0,0 0-16 0,92 0 17 15,-2-1-17-15,-90 1 14 0,0 0-14 0,90-2 15 16,8 0-15-16,-98 2 12 0,0 0-12 0,94 0 13 16,-6-3-13-16,-88 3 11 0,0 0-11 0,76-4 11 15,-7-1-11-15,-69 5 9 0,0 0-9 0,63-7 9 16,-1 2-9-16,-62 5 8 0,0 0-8 0,49-5 9 15,-20 1-9-15,-29 4 8 0,0 0-8 0,19-1 8 0,-5 1-8 16,-14 0 8-16,0 0-8 0,11 0 8 0,-3 0-8 16,-8 0 6-16,0 0-6 0,7 0 7 0,-7 0-7 15,0 0 4-15,0 0-4 0,8 0 5 0,-8 0-5 16,0 0 1-16,0 0-1 0,0 0 1 0,0 0-1 16,0 0-1164-16</inkml:trace>
  <inkml:trace contextRef="#ctx0" brushRef="#br0" timeOffset="65718.58">19443 9388 292 0,'0'0'0'0,"0"0"0"15,0 0 0-15,0 0 14 0,0 0-14 0,23-17 14 16,-12 14-14-16,-11 3 15 0,0 0-15 0,12-7 15 16,6 1-15-16,-18 6 36 0,0 0-36 0,23-12 37 15,3-3-37-15,-26 15 30 0,0 0-30 0,30-12 31 16,2 3-31-16,-32 9 25 0,0 0-25 0,33-4 26 16,-1-1-26-16,-32 5 22 0,0 0-22 0,34-7 23 15,10 0-23-15,-44 7 18 0,0 0-18 0,46-5 18 16,-2 0-18-16,-44 5 19 0,0 0-19 0,44-3 19 15,4 3-19-15,-48 0 16 0,0 0-16 0,47-4 16 16,8 4-16-16,-55 0 13 0,0 0-13 0,49 4 14 16,-12-3-14-16,-37-1 20 0,0 0-20 0,39 4 20 0,3 3-20 15,-42-7 21-15,0 0-21 0,44 3 22 0,2-1-22 16,-46-2 18-16,0 0-18 0,46 3 19 0,0 1-19 16,-46-4 16-16,0 0-16 0,49 2 16 0,4 1-16 15,-53-3 13-15,0 0-13 0,53 3 14 0,2 1-14 16,-55-4 11-16,0 0-11 0,55 3 12 0,-1 3-12 15,-54-6 10-15,0 0-10 0,55 3 11 0,-4-1-11 0,-51-2 13 16,0 0-13-16,57 3 14 0,1 4-14 0,-58-7 18 16,0 0-18-16,58 5 18 0,-7 2-18 0,-51-7 23 15,0 0-23-15,53 9 23 0,2-4-23 0,-55-5 24 16,0 0-24-16,56 7 24 0,-1 0-24 0,-55-7 27 0,0 0-27 16,53 5 28-16,3-1-28 0,-56-4 26 15,0 0-26-15,57 0 27 0,-1 5-27 0,-56-5 16 0,0 0-16 16,57 7 17-16,-1 1-17 0,-56-8 10 0,0 0-10 15,60 4 11-15,-4-4-11 0,-56 0 9 0,0 0-9 16,59 2 9-16,-3 1-9 0,-56-3 9 0,0 0-9 0,58 4 10 16,1-4-10-16,-59 0 6 0,0 0-6 0,56 0 7 15,-1 3-7-15,-55-3 6 0,0 0-6 0,54 2 7 16,6-2-7-16,-60 0 6 0,0 0-6 0,66 0 7 16,6-2-7-16,-72 2 9 0,0 0-9 0,69 0 10 15,-2-3-10-15,-67 3 11 0,0 0-11 0,65 0 11 16,-3 0-11-16,-62 0 13 0,0 0-13 0,63 0 13 15,10 0-13-15,-73 0 16 0,0 0-16 0,70-6 16 16,-6 5-16-16,-64 1 14 0,0 0-14 0,60-2 15 16,1 2-15-16,-61 0 14 0,0 0-14 0,67-4 15 0,-3-4-15 15,-64 8 15-15,0 0-15 0,65-9 15 0,7 6-15 16,-72 3 13-16,0 0-13 0,73-7 14 0,-4 2-14 16,-69 5 9-16,0 0-9 0,61-4 9 0,-4 1-9 15,-57 3 8-15,0 0-8 0,51-4 8 0,-2-1-8 16,-49 5 6-16,0 0-6 0,50-5 7 0,3 1-7 15,-53 4 4-15,0 0-4 0,51-3 4 0,-9-1-4 16,-42 4 3-16,0 0-3 0,46-1 4 0,9-1-4 0,-55 2 3 16,0 0-3-16,54-2 4 0,-10 2-4 0,-44 0 4 15,0 0-4-15,44 0 4 0,4 0-4 0,-48 0 3 16,0 0-3-16,41 0 4 0,-13 0-4 0,-28 0 3 0,0 0-3 16,26 0 4-16,3 0-4 0,-29 0 3 0,0 0-3 15,30 0 3-15,-8 0-3 0,-22 0 1 0,0 0-1 16,25 2 2-16,2 0-2 0,-27-2 1 0,0 0-1 15,30 1 1-15,1-2-1 0,-31 1 0 0,0 0 0 0,34-2 1 16,1 4-1-16,-35-2 0 0,0 0 0 0,39 1 1 16,10 3-1-16,-49-4 0 0,0 0 0 0,46 3 1 15,-23-3-1-15,-23 0 0 0,0 0 0 0,25 2 0 16,8 1 0-16,-33-3 0 0,0 0 0 0,32 4 0 16,-16-4 0-16,-16 0 0 0,0 0 0 0,12 0 0 15,1 0 0-15,-13 0 0 0,0 0 0 0,7 0 0 16,0 0 0-16,-7 0 0 0,0 0 0 0,5 0 0 15,4 0 0-15,-9 0 0 0,0 0 0 0,9 3 0 16,-2-3 0-16,-7 0 0 0,0 0 0 0,0 0 1 16,0 0-1-16,0 0 1 0,0 0-1 0,0 0 2 0,7 0-2 15,-7 0 2-15,0 0-2 0,0 0 2 0,0 0-2 16,0 0 3-16,0 0-3 0,0 0 3 0,7 0-3 16,-7 0 3-16,0 0-3 0,0 0 4 0,0 0-4 15,0 0 4-15,0 0-4 0,0 0 5 0,7 0-5 16,-7 0 4-16,0 0-4 0,0 0 4 0,0 0-4 15,0 0 4-15,0 0-4 0,0 0 5 0,7 0-5 16,-7 0 4-16,0 0-4 0,0 0 4 0,0 0-4 16,0 0 3-16,0 0-3 0,0 0 4 0,0 0-4 0,0 0 3 15,0 0-3-15,0 0 3 0,0 0-3 0,0 0 2 0,0 0-2 16,0 0 2-16,0 0-2 0,0 0 1 16,0 0-1-16,0 0 2 0,0 0-2 0,0 0 1 0,0 0-1 15,0 0 1-15,0 0-1 0,0 0 0 0,0 0 0 16,0 0 1-16,0 0-1 0,0 0 0 0,0 0 0 15,0 0 0-15,0 0 0 0,0 0 0 0,0 0 0 16,0 0 0-16,0 0 0 0,0 0 0 0,0 0 0 0,0 0 0 16,0 0 0-16,0 0 0 0,0 0 0 0,0 0 0 15,0 0 0-15,0 0 0 0,0 0 0 0,0 0 1 16,0 0-1-16,0 0 0 0,0 0 0 0,0 0 1 16,0 0-1-16,0 0 1 0,0 0-1 0,0 0 1 15,0 0-1-15,0 0 1 0,0 0-1 0,0 0 2 16,0 0-2-16,0 0 1 0,0 0-1 0,7 0 2 15,-7 0-2-15,0 0 1 0,0 0-1 0,0 0 2 16,0 0-2-16,0 0 1 0,0 0-1 0,0 0 2 16,0 0-2-16,0 0 0 0,0 0 0 0,0 0 1 15,0 0-1-15,0 0 0 0,0 0 0 0,0 0 0 0,0 0 0 16,0 0 0-16,0 0 0 0,0 0 0 0,0 0 0 16,0 0-1-16,0 0 1 0,-7 4 0 0,-21 5 0 15,28-9-5-15,0 0 5 0,-50 0-5 0,-22-23 5 16,0 1-1241-16</inkml:trace>
  <inkml:trace contextRef="#ctx0" brushRef="#br0" timeOffset="70118.5">7114 10285 147 0,'0'0'0'0,"0"0"0"16,0 0 0-16,0 0 6 0,0 0-6 0,0 0 7 16,0 0-7-16,0 0 34 0,0 0-34 0,0 0 35 15,0 0-35-15,0 0 66 0,0 0-66 0,0 0 67 16,0 0-67-16,0 0 51 0,0 0-51 0,0 0 51 16,0 0-51-16,0 0 37 0,0 0-37 0,0 0 38 0,0 0-38 15,0 0 37-15,0 0-37 0,0 0 38 0,0 0-38 16,0 0 46-16,0 0-46 0,0 0 47 0,0 0-47 15,0 0 47-15,0 0-47 0,0 0 48 0,0 0-48 16,0 0 42-16,0 0-42 0,0 0 42 0,0 0-42 16,0 0 35-16,0 0-35 0,0 0 35 0,17 12-35 15,-17-12 30-15,0 0-30 0,9 2 31 0,-3 1-31 0,-6-3 27 16,0 0-27-16,7 3 28 0,0 1-28 0,-7-4 23 16,0 0-23-16,7 2 24 0,2-2-24 0,-9 0 21 15,0 0-21-15,8 1 21 0,8 1-21 0,-16-2 19 16,0 0-19-16,18 0 19 0,-1 0-19 0,-17 0 20 0,0 0-20 15,22 0 20-15,6 0-20 0,-28 0 23 0,0 0-23 16,32 0 24-16,3 0-24 0,-35 0 26 0,0 0-26 16,37-2 27-16,7-5-27 0,-44 7 32 0,0 0-32 15,42-6 32-15,2-1-32 0,-44 7 32 0,0 0-32 16,41-6 33-16,8 1-33 0,-49 5 29 0,0 0-29 0,46-3 30 16,-2 1-30-16,-44 2 25 0,0 0-25 0,43-2 26 15,1 1-26-15,-44 1 19 0,0 0-19 0,46-4 20 16,7 1-20-16,-53 3 16 0,0 0-16 0,54-2 16 15,-4 4-16-15,-50-2 13 0,0 0-13 0,49 1 14 16,0-2-14-16,-49 1 10 0,0 0-10 0,48-4 10 16,0 2-10-16,-48 2 9 0,0 0-9 0,49-5 10 15,0 2-10-15,-49 3 8 0,0 0-8 0,52-2 9 16,6 0-9-16,-58 2 6 0,0 0-6 0,51 0 6 16,-2-3-6-16,-49 3 4 0,0 0-4 0,48 0 5 0,-2 3-5 15,-46-3 3-15,0 0-3 0,46 4 4 0,-2-4-4 16,-44 0 3-16,0 0-3 0,49-4 3 0,-1 1-3 15,-48 3 2-15,0 0-2 0,47-2 3 0,-4 0-3 16,-43 2 4-16,0 0-4 0,44 0 4 0,5 0-4 16,-49 0 6-16,0 0-6 0,50-1 6 0,-4-3-6 15,-46 4 5-15,0 0-5 0,44-5 6 0,-4 5-6 16,-40 0 6-16,0 0-6 0,41 2 6 0,1 1-6 0,-42-3 5 16,0 0-5-16,46 0 5 0,-2 0-5 0,-44 0 4 15,0 0-4-15,44 0 5 0,-3-3-5 0,-41 3 3 16,0 0-3-16,40-4 4 0,1 3-4 0,-41 1 4 0,0 0-4 15,40 0 4-15,-3 3-4 0,-37-3 3 0,0 0-3 16,36 2 4-16,-3-4-4 0,-33 2 3 0,0 0-3 16,36 0 3-16,4 5-3 0,-40-5 3 0,0 0-3 15,41 4 4-15,-10-1-4 0,-31-3 3 0,0 0-3 16,32 2 3-16,-2-2-3 0,-30 0 4 0,0 0-4 0,32 3 4 16,0 1-4-16,-32-4 2 0,0 0-2 0,28 8 3 15,-7-2-3-15,-21-6 3 0,0 0-3 0,23 7 3 16,5-7-3-16,-28 0 3 0,0 0-3 0,32 0 4 15,-6 0-4-15,-26 0 3 0,0 0-3 0,29 3 3 16,1 1-3-16,-30-4 3 0,0 0-3 0,31 5 3 16,-2-4-3-16,-29-1 2 0,0 0-2 0,28 2 3 15,-2-2-3-15,-26 0 2 0,0 0-2 0,27 2 2 16,3 1-2-16,-30-3 2 0,0 0-2 0,30 4 2 16,0 1-2-16,-30-5 1 0,0 0-1 0,31 7 1 0,-2-7-1 15,-29 0 1-15,0 0-1 0,31 0 1 16,-1 0-1-16,-30 0 0 0,0 0 0 0,32 2 1 0,-4-2-1 15,-28 0 0-15,0 0 0 0,32 0 1 0,2 0-1 16,-34 0 1-16,0 0-1 0,33 0 1 0,-3 0-1 16,-30 0 1-16,0 0-1 0,28 0 1 0,-1 0-1 15,-27 0 0-15,0 0 0 0,23 0 1 0,3 0-1 16,-26 0 0-16,0 0 0 0,28 1 1 0,-5 1-1 16,-23-2 0-16,0 0 0 0,23 2 1 0,0 0-1 15,-23-2 1-15,0 0-1 0,25 0 1 0,0-4-1 0,-25 4 1 16,0 0-1-16,26-2 1 0,2 1-1 0,-28 1 1 15,0 0-1-15,27 0 1 0,-1 0-1 0,-26 0 1 0,0 0-1 16,27 0 2-16,4 0-2 0,-31 0 0 0,0 0 0 16,32 0 1-16,-4-2-1 0,-28 2 0 0,0 0 0 15,30-4 1-15,2 3-1 0,-32 1 0 0,0 0 0 16,32-2 1-16,-6 0-1 0,-26 2 1 0,0 0-1 16,32-1 2-16,-4-1-2 0,-28 2 1 0,0 0-1 0,32 0 1 15,3-4-1-15,-35 4 1 0,0 0-1 0,34-3 1 16,1-2-1-16,-35 5 1 0,0 0-1 0,37-7 1 15,2 2-1-15,-39 5 1 0,0 0-1 0,37 0 1 16,2-4-1-16,-39 4 0 0,0 0 0 0,37 0 1 16,-9 0-1-16,-28 0 0 0,0 0 0 0,30-2 1 15,2-3-1-15,-32 5 0 0,0 0 0 0,26-5 1 16,2 2-1-16,-28 3 0 0,0 0 0 0,27-2 0 16,5 0 0-16,-32 2 0 0,0 0 0 0,24-2 0 15,1-1 0-15,-25 3 0 0,0 0 0 0,19-2 0 0,3 0 0 16,-22 2 0-16,0 0 0 0,24 0 0 0,6 0 0 15,-30 0 0-15,0 0 0 0,25 0 1 0,-7 0-1 16,-18 0 0-16,0 0 0 0,16 2 1 0,3 0-1 16,-19-2 0-16,0 0 0 0,21 3 1 0,-1-3-1 15,-20 0 1-15,0 0-1 0,19 0 1 0,2 0-1 16,-21 0 1-16,0 0-1 0,21 0 1 0,2 0-1 16,-23 0 1-16,0 0-1 0,16 0 1 0,-4 0-1 15,-12 0 1-15,0 0-1 0,15 0 1 0,6 0-1 0,-21 0 1 16,0 0-1-16,23 0 1 0,-4 0-1 0,-19 0 0 15,0 0 0-15,16 0 1 0,-2 0-1 0,-14 0 0 16,0 0 0-16,11 0 1 0,3 0-1 0,-14 0 0 0,0 0 0 16,16 0 0-16,-2-3 0 0,-14 3 0 0,0 0 0 15,12-4 0-15,4 4 0 0,-16 0 0 0,0 0 0 16,16 2 0-16,-2 0 0 0,-14-2 0 0,0 0 0 0,10 0 0 16,-1 0 0-16,-9 0 0 0,0 0 0 15,9 0 0-15,3 0 0 0,-12 0 0 0,0 0 0 16,9 0 0-16,2 0 0 0,-11 0 0 0,0 0 0 0,12 3 1 15,2-3-1-15,-14 0 0 0,0 0 0 0,18 2 1 16,0 0-1-16,-18-2 1 0,0 0-1 0,17 0 1 16,1 0-1-16,-18 0 1 0,0 0-1 0,19 2 2 15,4-1-2-15,-23-1 1 0,0 0-1 0,18 2 2 16,-9-2-2-16,-9 0 1 0,0 0-1 0,10-2 1 16,4 2-1-16,-14 0 1 0,0 0-1 0,16 2 1 15,-5 1-1-15,-11-3 0 0,0 0 0 0,12 0 1 16,2 2-1-16,-14-2 0 0,0 0 0 0,14 2 1 0,1 0-1 15,-15-2 0-15,0 0 0 0,15 0 0 0,-4-2 0 16,-11 2 0-16,0 0 0 0,12-4 0 16,1 4 0-16,-13 0 0 0,0 0 0 0,16 0 0 0,6 0 0 15,-22 0 0-15,0 0 0 0,23 0 0 0,-7 2 0 16,-16-2 0-16,0 0 0 0,14 2 0 0,-1 0 0 16,-13-2 0-16,0 0 0 0,16 0 0 0,5 0 0 15,-21 0 0-15,0 0 0 0,23 1 0 0,0 1 0 0,-23-2 0 16,0 0 0-16,23 4 1 0,3-4-1 0,-26 0 0 15,0 0 0-15,21-4 1 0,-1 2-1 0,-20 2 0 16,0 0 0-16,21 0 1 0,9 0-1 0,-30 0 0 16,0 0 0-16,33 0 1 0,1-1-1 0,-34 1 0 15,0 0 0-15,32-2 1 0,-6 4-1 0,-26-2 0 0,0 0 0 16,28 1 1-16,11 1-1 0,-39-2 1 0,0 0-1 16,35 0 1-16,4-2-1 0,-39 2 1 0,0 0-1 15,39 2 1-15,1 3-1 0,-40-5 1 0,0 0-1 0,41 6 1 16,0-5-1-16,-41-1 1 0,0 0-1 0,42-1 1 15,6-3-1-15,-48 4 0 0,0 0 0 0,49-2 1 16,6 4-1-16,-55-2 0 0,0 0 0 0,54 2 1 16,5 0-1-16,-59-2 0 0,0 0 0 0,54 5 1 15,4-4-1-15,-58-1 1 0,0 0-1 0,59 2 1 16,1-4-1-16,-60 2 1 0,0 0-1 0,54-1 1 16,8 1-1-16,-62 0 1 0,0 0-1 0,58 0 1 15,2 1-1-15,-60-1 1 0,0 0-1 0,53 2 2 16,-2-2-2-16,-51 0 1 0,0 0-1 0,50 0 1 15,3 2-1-15,-53-2 1 0,0 0-1 0,52 2 1 0,-2-1-1 16,-50-1 0-16,0 0 0 0,47 4 1 0,-1-4-1 16,-46 0 0-16,0 0 0 0,44 2 1 0,-10-1-1 15,-34-1 0-15,0 0 0 0,32 2 1 0,1 0-1 16,-33-2 0-16,0 0 0 0,37 0 1 0,-1 0-1 16,-36 0 0-16,0 0 0 0,37 0 0 0,-11-2 0 15,-26 2 0-15,0 0 0 0,28-3 0 0,0 1 0 0,-28 2 0 16,0 0 0-16,30-4 0 0,2 3 0 0,-32 1 0 15,0 0 0-15,32 0 0 0,-9 1 0 0,-23-1 0 16,0 0 0-16,23 4 0 0,5-4 0 0,-28 0-1 16,0 0 1-16,27 0 0 0,-5 0 0 0,-22 0-1 15,0 0 1-15,23 0 0 0,4 0 0 0,-27 0 0 0,0 0 0 16,30 0 0-16,-4 0 0 0,-26 0 0 0,0 0 0 16,32-5 0-16,5 1 0 0,-37 4 0 0,0 0 0 0,37-2 0 15,2 1 0-15,-39 1 0 0,0 0 0 16,37 0 0-16,-4 0 0 0,-33 0 0 0,0 0 0 15,34 0 0-15,7 0 0 0,-41 0 0 0,0 0 0 0,37-4 0 16,-2-1 0-16,-35 5 0 0,0 0 0 0,32-7 0 16,-6 0 0-16,-26 7 0 0,0 0 0 0,30-5 0 15,5-2 0-15,-35 7-1 0,0 0 1 0,37-7 0 16,-1 0 0-16,-36 7-1 0,0 0 1 0,35-5 0 16,-3 0 0-16,-32 5-1 0,0 0 1 0,35-2 0 15,-9 2 0-15,-26 0 0 0,0 0 0 0,25 0 0 16,-2-3 0-16,-23 3 0 0,0 0 0 0,21-6 0 15,-1 3 0-15,-20 3 0 0,0 0 0 0,17-7 0 16,1 4 0-16,-18 3 0 0,0 0 0 0,18-2 0 0,-1 2 0 16,-17 0 0-16,0 0 0 0,18-4 0 0,-1 3 0 15,-17 1 0-15,0 0 0 0,20-2 0 0,-11 0 0 16,-9 2 0-16,0 0 0 0,5-1 0 0,2-1 0 16,-7 2 0-16,0 0 0 0,7 0 1 0,-7 0-1 15,0 0 0-15,0 0 0 0,0 0 1 0,7-4-1 16,-7 4 0-16,0 0 0 0,0 0 1 0,0 0-1 0,0 0 0 15,0 0 0-15,7 0 1 0,-7 0-1 0,0 0 0 16,0 0 0-16,0 0 1 0,0 0-1 0,0 0 1 0,0 0-1 16,0 0 1-16,0 0-1 0,0 0 1 15,0 0-1-15,0 0 1 0,0 0-1 0,0 0 1 0,0 0-1 16,0 0 2-16,0 0-2 0,0 0 2 0,0 0-2 16,0 0 2-16,0 0-2 0,0 0 3 0,0 0-3 15,0 0 3-15,0 0-3 0,0 0 4 0,0 0-4 16,0 0 4-16,0 0-4 0,0 0 4 0,0 0-4 0,0 0 5 15,0 0-5-15,0 0 4 0,0 0-4 0,0 0 4 16,0 0-4-16,0 0 4 0,0 0-4 0,0 0 4 16,0 0-4-16,0 0 4 0,0 0-4 0,0 0 4 15,0 0-4-15,0 0 3 0,0 0-3 0,0 0 4 16,0 0-4-16,0 0 4 0,0 0-4 0,0 0 4 16,0 0-4-16,0 0 3 0,0 0-3 0,0 0 4 15,0 0-4-15,0 0 3 0,0 0-3 0,0 0 4 16,0 0-4-16,0 0 3 0,0 0-3 0,0 0 3 15,0 0-3-15,0 0 3 0,0 0-3 0,0 0 3 16,0 0-3-16,0 0 3 0,0 0-3 0,0 0 3 0,0 0-3 16,0 0 2-16,0 0-2 0,0 0 3 0,0 0-3 15,0 0 2-15,0 0-2 0,0 0 3 0,0 0-3 16,0 0 2-16,0 0-2 0,0 0 2 0,0 0-2 16,0 0 1-16,0 0-1 0,0 0 1 0,0 0-1 15,0 0 0-15,0 0 0 0,0 0 0 0,0 0 0 16,0 0 0-16,0 0 0 0,0 0 0 0,0 0 0 0,0 0 0 15,0 0 0-15,0 0 0 0,0 0 0 0,0 0 0 16,0 0 0-16,0 0 0 0,0 0 0 0,0 0-1 16,0 0 1-16,0 0 0 0,0 0 0 0,0 0-1 0,0 0 1 15,0 0-1-15,0 0 1 0,0 0-1 0,0 0 1 16,0 0-1-16,0 0 1 0,0 0-2 0,0 0 2 16,0 0-2-16,0 0 2 0,0 0-2 0,0 0 2 15,0 0-1-15,0 0 1 0,0 0-3 0,0 0 3 16,0 0-2-16,0 0 2 0,0 0-2 0,0 0 2 15,0 0-2-15,0 0 2 0,0 0-2 0,0 0 2 0,0 0-2 16,0 0 2-16,0 0-1 0,0 0 1 0,0 0-1 16,0 0 1-16,0 0-1 0,0 0 1 0,0 0 0 15,0 0 0-15,0 0-1 0,0 0 1 0,0 0 0 16,0 0 0-16,0 0-1 0,0 0 1 0,0 0 0 16,0 0 0-16,0 0 0 0,0 0 0 0,0 0 0 15,0 0 0-15,0 0 0 0,0 0 0 0,0 0 0 16,0 0 0-16,0 0 0 0,0 0 0 0,0 0 0 15,0 0 0-15,0 0 0 0,0 0 0 0,0 0 0 16,0 0 0-16,0 0 0 0,0 0 0 0,0 0 0 16,0 0 0-16,0 0 0 0,0 0 0 0,0 0 0 0,0 0 0 15,0 0 0-15,0 0 0 0,0 0 0 0,0 0 0 16,0 0 0-16,0 0 0 0,0 0 0 0,0 0 0 16,0 0 0-16,0 0 0 0,0 0 0 0,0 0 0 15,0 0 0-15,0 0 0 0,0 0 0 0,0 0 0 16,0 0 0-16,0 0 0 0,0 0 0 0,0 0 0 15,0 0 0-15,0 0 0 0,0 0 0 0,0 0 0 0,0 0 0 16,0 0 0-16,0 0 0 0,0 0 0 0,0 0 0 16,0 0 0-16,0 0 0 0,0 0 0 0,0 0 0 15,0 0 0-15,0 0 0 0,0 0 0 0,0 0 0 0,0 0 0 16,0 0 0-16,0 0 0 0,0 0 0 0,0 0 0 16,0 0 0-16,0 0 0 0,0 0 0 0,0 0 0 15,9 4 0-15,-2-4 0 0,-7 0-2 0,0 0 2 16,27 7-1-16,27 10 1 0,-54-17-6 0,0 0 6 15,65-5-5-15,-1-37 5 0,1 4-1520 0</inkml:trace>
  <inkml:trace contextRef="#ctx0" brushRef="#br0" timeOffset="74036.56">5018 11032 169 0,'0'0'0'0,"0"0"0"0,0 0 0 16,0 0 0-16,0 0 0 0,27 4 1 0,-4-2-1 16,-23-2 0-16,0 0 0 0,23 1 1 0,5 1-1 15,-28-2 0-15,0 0 0 0,35 3 1 0,0 3-1 16,-35-6 4-16,0 0-4 0,41 7 4 0,-1-1-4 0,-40-6 2 16,0 0-2-16,43 9 3 0,4 0-3 0,-47-9 2 15,0 0-2-15,50 7 2 0,5 3-2 0,-55-10 15 16,0 0-15-16,59 10 16 0,12-1-16 0,-71-9 36 0,0 0-36 15,78 7 36-15,-2-7-36 0,-76 0 38 0,0 0-38 16,81 0 39-16,2 2-39 0,-83-2 45 0,0 0-45 16,81 3 46-16,9-3-46 0,-90 0 40 0,0 0-40 15,86-5 40-15,1 0-40 0,-87 5 39 0,0 0-39 0,88-2 40 16,-11 2-40-16,-77 0 36 0,0 0-36 16,76 0 37-16,5 2-37 0,-81-2 29 0,0 0-29 0,81 0 29 15,-3 0-29-15,-78 0 22 0,0 0-22 0,74-2 22 16,0-5-22-16,-74 7 17 0,0 0-17 0,74-5 18 15,4-4-18-15,-78 9 12 0,0 0-12 0,79-3 13 16,-1 3-13-16,-78 0 9 0,0 0-9 0,72-4 9 16,-5-1-9-16,-67 5 7 0,0 0-7 0,73-7 7 15,4 11-7-15,-77-4 6 0,0 0-6 0,80 3 7 16,-3-3-7-16,-77 0 9 0,0 0-9 0,76-3 10 16,2 3-10-16,-78 0 13 0,0 0-13 0,81 0 13 15,5 0-13-15,-86 0 16 0,0 0-16 0,90 0 17 0,-3-4-17 16,-87 4 17-16,0 0-17 0,84-3 17 0,-3 1-17 15,-81 2 17-15,0 0-17 0,82-3 17 0,-8 3-17 16,-74 0 23-16,0 0-23 0,70 0 24 0,-6 0-24 16,-64 0 22-16,0 0-22 0,54 3 22 0,-4-6-22 15,-50 3 18-15,0 0-18 0,46 0 19 0,-6-4-19 16,-40 4 13-16,0 0-13 0,35 0 14 0,-12 4-14 0,-23-4 10 16,0 0-10-16,20 3 10 0,-8-3-10 0,-12 0 6 15,0 0-6-15,9 0 6 0,0 0-6 0,-9 0 4 16,0 0-4-16,0 0 5 0,9 0-5 0,-9 0 6 15,0 0-6-15,0 0 6 0,0 0-6 0,0 0 6 0,0 0-6 16,0 0 6-16,0 0-6 0,0 0 7 0,0 0-7 16,0 0 7-16,0 0-7 0,0 0 7 0,0 0-7 15,0 0 7-15,0 0-7 0,0 0 7 0,0 0-7 16,0 0 7-16,0 0-7 0,0 0 7 0,0 0-7 0,0 0 8 16,0 0-8-16,0 0 7 0,0 0-7 0,0 0 8 15,0 0-8-15,0 0 7 0,0 0-7 0,0 0 8 16,0 0-8-16,0 0 8 0,0 0-8 0,0 0 8 15,0 0-8-15,0 0 8 0,0 0-8 0,0 0 8 16,0 0-8-16,0 0 6 0,0 0-6 0,0 0 7 16,0 0-7-16,0 0 5 0,0 0-5 0,0 0 6 15,0 0-6-15,0 0 3 0,0 0-3 0,0 0 4 16,0 0-4-16,0 0 2 0,0 0-2 0,0 0 3 16,0 0-3-16,0 0 1 0,0 0-1 0,0 0 2 15,0 0-2-15,0 0 1 0,0 0-1 0,0 0 2 16,0 0-2-16,0 0 1 0,0 0-1 0,0 0 2 0,0 0-2 15,0 0 2-15,0 0-2 0,0 0 2 0,0 0-2 16,0 0 3-16,0 0-3 0,0 0 3 0,0 0-3 16,0 0 4-16,0 0-4 0,0 0 4 0,0 0-4 15,0 0 4-15,0 0-4 0,0 0 5 0,0 0-5 16,0 0 3-16,0 0-3 0,0 0 3 0,0 0-3 16,0 0 2-16,0 0-2 0,0 0 3 0,0 0-3 0,0 0 2 15,0 0-2-15,0 0 3 0,0 0-3 0,0 0 2 16,0 0-2-16,0 0 2 0,0 0-2 0,0 0 2 15,0 0-2-15,0 0 2 0,0 0-2 0,0 0 1 0,0 0-1 16,0 0 2-16,0 0-2 0,0 0 1 0,0 0-1 16,0 0 2-16,0 0-2 0,0 0 0 15,0 0 0-15,0 0 1 0,0 0-1 0,0 0 0 0,0 0 0 16,0 0 0-16,0 0 0 0,0 0 0 0,0 0 0 16,0 0 0-16,0 0 0 0,0 0 0 0,0 0 0 15,0 0 0-15,0 0 0 0,0 0 0 0,0 0 0 0,0 0 0 16,0 0 0-16,0 0 0 0,0 0 0 0,0 0 1 15,0 0-1-15,0 0 1 0,0 0-1 0,0 0 1 16,0 0-1-16,0 0 1 0,0 0-1 0,0 0 1 16,0 9-1-16,0-9 0 0,0 0 0 0,0 0 1 15,0 5-1-15,0 2-1060 0</inkml:trace>
  <inkml:trace contextRef="#ctx0" brushRef="#br0" timeOffset="76668.28">11950 11141 550 0,'0'0'0'0,"0"0"0"16,0 0 0-16,0 0 8 0,0 0-8 0,0 0 9 15,0 0-9-15,0 0 41 0,0 0-41 0,0 0 42 16,0 0-42-16,0 0 55 0,0 0-55 0,0 0 56 15,0 0-56-15,0 0 54 0,0 0-54 0,0 0 55 0,0 0-55 16,0 0 36-16,0 0-36 0,0 0 36 0,0 0-36 16,0 0 30-16,0 0-30 0,0 0 31 0,0 0-31 15,0 0 27-15,0 0-27 0,0 0 28 0,30-3-28 16,-30 3 23-16,0 0-23 0,41-4 23 0,1 1-23 16,-42 3 21-16,0 0-21 0,48-2 21 0,-1-1-21 15,-47 3 23-15,0 0-23 0,50-5 24 0,3-2-24 16,-53 7 21-16,0 0-21 0,51-6 22 0,7 3-22 15,-58 3 20-15,0 0-20 0,58-3 20 0,4-3-20 0,-62 6 14 16,0 0-14-16,58-3 15 0,2 3-15 0,-60 0 9 16,0 0-9-16,58 0 10 0,6 0-10 0,-64 0 9 0,0 0-9 15,60 0 10-15,2 3-10 0,-62-3 9 0,0 0-9 16,63 6 9-16,4 0-9 0,-67-6 7 0,0 0-7 16,65 9 7-16,6-4-7 0,-71-5 6 0,0 0-6 15,72 7 6-15,10-7-6 0,-82 0 6 0,0 0-6 0,77 4 6 16,1 4-6-16,-78-8 7 15,0 0-7-15,79 6 8 0,-1-3-8 0,-78-3 9 0,0 0-9 0,76 0 10 16,3 0-10-16,-79 0 11 0,0 0-11 0,79 3 11 16,-1 3-11-16,-78-6 11 0,0 0-11 0,78 7 11 15,-3-4-11-15,-75-3 8 0,0 0-8 0,76 5 9 16,2 0-9-16,-78-5 7 0,0 0-7 0,77 7 7 16,-2 0-7-16,-75-7 7 0,0 0-7 0,68 4 7 15,1-6-7-15,-69 2 5 0,0 0-5 0,71-2 6 16,1 2-6-16,-72 0 7 0,0 0-7 0,63 2 7 15,-3 1-7-15,-60-3 5 0,0 0-5 0,55 0 5 0,-2-5-5 16,-53 5 4-16,0 0-4 0,49-3 4 0,-4-1-4 16,-45 4 4-16,0 0-4 0,45 0 5 0,1 4-5 15,-46-4 6-15,0 0-6 0,50 0 6 0,-1 0-6 16,-49 0 6-16,0 0-6 0,49 0 7 0,-8 0-7 16,-41 0 5-16,0 0-5 0,39 0 6 0,-4 0-6 15,-35 0 6-15,0 0-6 0,35 0 6 0,6 0-6 0,-41 0 7 16,0 0-7-16,35 0 8 0,-3-4-8 0,-32 4 6 15,0 0-6-15,28-3 7 0,2 1-7 0,-30 2 5 16,0 0-5-16,37-2 6 0,0 1-6 0,-37 1 6 0,0 0-6 16,36 0 6-16,-10 0-6 0,-26 0 7 15,0 0-7-15,25 1 7 0,8 1-7 0,-33-2 7 16,0 0-7-16,32 0 8 0,-4-3-8 0,-28 3 8 0,0 0-8 16,27-4 8-16,13 1-8 0,-40 3 8 0,0 0-8 15,37-4 8-15,-1 3-8 0,-36 1 7 0,0 0-7 0,31-4 7 16,10 2-7-16,-41 2 7 0,0 0-7 0,37-1 7 15,-2-5-7-15,-35 6 7 0,0 0-7 0,34-5 7 16,6 4-7-16,-40 1 7 0,0 0-7 0,43-2 7 16,-3-2-7-16,-40 4 7 0,0 0-7 0,41-7 7 15,-2 6-7-15,-39 1 9 0,0 0-9 0,44-2 9 16,0 0-9-16,-44 2 9 0,0 0-9 0,47-3 9 16,4-1-9-16,-51 4 7 0,0 0-7 0,52-1 8 15,-6-1-8-15,-46 2 6 0,0 0-6 0,44 0 6 16,-4 0-6-16,-40 0 5 0,0 0-5 0,37 0 5 15,4-2-5-15,-41 2 4 0,0 0-4 0,40-3 4 16,1-1-4-16,-41 4 2 0,0 0-2 0,44 0 3 0,2-2-3 16,-46 2 2-16,0 0-2 0,40 0 3 0,1 2-3 15,-41-2 2-15,0 0-2 0,35 0 3 0,2 0-3 16,-37 0 2-16,0 0-2 0,36-2 2 0,1 2-2 16,-37 0 1-16,0 0-1 0,31 0 2 0,6 2-2 15,-37-2 0-15,0 0 0 0,41 0 1 0,0 0-1 16,-41 0 0-16,0 0 0 0,44 0 1 0,-2 2-1 15,-42-2 0-15,0 0 0 0,44 2 1 0,-3 3-1 0,-41-5 0 16,0 0 0-16,44 3 1 0,2-3-1 0,-46 0 0 16,0 0 0-16,49 0 1 0,0 2-1 0,-49-2 0 15,0 0 0-15,55 0 1 0,12-2-1 0,-67 2 0 0,0 0 0 16,67 0 1-16,-10 7-1 0,-57-7 0 0,0 0 0 16,53 5 1-16,-9-3-1 0,-44-2 0 0,0 0 0 15,51 2 1-15,9 1-1 0,-60-3 1 0,0 0-1 16,61 2 1-16,-1-4-1 0,-60 2 1 0,0 0-1 0,62 0 1 15,-5 7-1-15,-57-7 1 0,0 0-1 0,53 7 1 16,1-3-1-16,-54-4 0 0,0 0 0 0,53 0 1 16,-7 0-1-16,-46 0 0 0,0 0 0 0,46 1 1 15,7-1-1-15,-53 0 0 0,0 0 0 0,49 0 1 16,-3 6-1-16,-46-6 0 0,0 0 0 0,46 0 0 16,-2 0 0-16,-44 0 0 0,0 0 0 0,41 1 0 15,-1 3 0-15,-40-4 0 0,0 0 0 0,35 3 0 16,6 1 0-16,-41-4 0 0,0 0 0 0,42 1 0 15,2-2 0-15,-44 1-1 0,0 0 1 0,45 0 0 16,2-4 0-16,-47 4 0 0,0 0 0 0,44 0 0 0,-7 0 0 16,-37 0 0-16,0 0 0 0,39 0 0 0,0 0 0 15,-39 0 0-15,0 0 0 0,40 0 0 0,3-2 0 16,-43 2 0-16,0 0 0 0,46-3 1 0,8 0-1 16,-54 3 0-16,0 0 0 0,53-4 1 0,0-1-1 15,-53 5 1-15,0 0-1 0,53-7 1 0,0 4-1 16,-53 3 1-16,0 0-1 0,51-4 2 0,2-3-2 15,-53 7 1-15,0 0-1 0,51-7 1 0,-3 2-1 0,-48 5 1 16,0 0-1-16,46-3 1 0,-6-1-1 0,-40 4 2 16,0 0-2-16,44-3 2 0,6-1-2 0,-50 4 1 15,0 0-1-15,46-2 2 0,-9-1-2 0,-37 3 1 16,0 0-1-16,35-9 2 0,0 6-2 0,-35 3 1 16,0 0-1-16,37-4 2 0,-3 4-2 0,-34 0 1 0,0 0-1 15,30 0 2-15,2-3-2 0,-32 3 1 0,0 0-1 16,24-5 1-16,-4 1-1 0,-20 4 1 0,0 0-1 15,15 4 2-15,0-1-2 0,-15-3 1 0,0 0-1 0,15 0 2 16,5 0-2-16,-20 0 1 0,0 0-1 0,14-3 2 16,-5-1-2-16,-9 4 1 0,0 0-1 0,0 0 2 15,9 0-2-15,-9 0 1 0,0 0-1 0,0 0 2 16,8 0-2-16,-8 0 0 0,0 0 0 0,0 0 1 16,9 0-1-16,-9 0 1 0,0 0-1 0,0 0 2 15,0 0-2-15,0 0 2 0,0 0-2 0,9 0 2 16,-9 0-2-16,0 0 3 0,0 0-3 0,0 0 3 15,0 0-3-15,0 0 2 0,0 0-2 0,9 0 2 16,-9 0-2-16,0 0 2 0,0 0-2 0,0 0 3 16,0 0-3-16,0 0 2 0,0 0-2 0,5 0 3 0,-5 0-3 15,0 0 3-15,0 0-3 0,0 0 3 0,0 0-3 16,0 0 2-16,0 0-2 0,0 0 3 0,0 0-3 16,0 0 2-16,0 0-2 0,0 0 2 0,0 0-2 15,0 0 1-15,0 0-1 0,0 0 2 0,0 0-2 16,0 0 1-16,0 0-1 0,0 0 1 0,0 0-1 15,0 0 1-15,0 0-1 0,0 0 2 0,0 0-2 0,0 0 1 16,0 0-1-16,0 0 2 0,0 0-2 0,0 0 2 16,0 0-2-16,7 0 2 0,-7 0-2 0,0 0 3 15,0 0-3-15,0 0 3 0,0 0-3 0,0 0 3 16,0 0-3-16,0 0 3 0,0 0-3 0,0 0 3 0,0 0-3 16,0 0 4-16,0 0-4 0,0 0 3 15,0 0-3-15,0 0 3 0,0 0-3 0,0 0 3 0,0 0-3 16,0 0 3-16,0 0-3 0,0 0 2 0,0 0-2 15,0 0 3-15,0 0-3 0,0 0 0 0,0 0 0 0,7 0 0 16,-7 0 0-16,0 0-1 0,0 0 1 0,7 0-1 16,4-3 1-16,-11 3-15 0,0 0 15 0,26-11-14 15,18-8 14-15,2-1-1464 0</inkml:trace>
  <inkml:trace contextRef="#ctx0" brushRef="#br0" timeOffset="79892.17">21731 11100 292 0,'0'0'0'0,"0"0"0"0,0 0 0 0,0 0 10 0,0 0-10 15,0 0 11-15,0 0-11 0,0 0 7 0,0 0-7 16,0 0 7-16,0 0-7 0,0 0 5 0,0 0-5 15,0 0 5-15,0 0-5 0,0 0 5 0,0 0-5 16,0 0 5-16,0 0-5 0,0 0 5 0,0 0-5 16,0 0 6-16,0 0-6 0,0 0 8 0,0 0-8 15,0 0 9-15,0 0-9 0,0 0 12 0,0 0-12 0,0 0 13 16,0 0-13-16,0 0 18 0,0 0-18 0,0 0 19 16,0 0-19-16,0 0 25 0,0 0-25 0,0 0 26 15,0 0-26-15,0 0 44 0,0 0-44 0,0 0 44 16,0 0-44-16,0 0 58 0,0 0-58 0,0 0 59 15,0 0-59-15,0 0 63 0,0 0-63 0,0 0 63 16,0 0-63-16,0 0 72 0,0 0-72 0,0 0 73 16,0 0-73-16,0 0 64 0,0 0-64 0,0 0 64 15,0 0-64-15,0 0 53 0,0 0-53 0,0 0 54 16,0 0-54-16,0 0 44 0,0 0-44 0,0 0 44 0,0 0-44 16,0 0 32-16,0 0-32 0,30 5 32 0,-12-5-32 15,-18 0 26-15,0 0-26 0,23 0 26 0,3 0-26 16,-26 0 24-16,0 0-24 0,32 0 25 0,-4 0-25 15,-28 0 23-15,0 0-23 0,27 0 24 0,-5 3-24 16,-22-3 19-16,0 0-19 0,23 0 19 0,4 0-19 0,-27 0 18 16,0 0-18-16,26 0 18 0,-1 2-18 0,-25-2 17 15,0 0-17-15,26 2 17 0,4 3-17 0,-30-5 16 16,0 0-16-16,34 5 17 0,1-1-17 0,-35-4 16 16,0 0-16-16,41 3 17 0,3 2-17 0,-44-5 16 0,0 0-16 15,49 7 16-15,6-1-16 0,-55-6 18 0,0 0-18 16,51 3 19-16,-5-3-19 0,-46 0 16 0,0 0-16 15,48 3 16-15,-3-1-16 0,-45-2 15 0,0 0-15 16,52 4 16-16,4-1-16 0,-56-3 13 0,0 0-13 16,58 5 14-16,4 0-14 0,-62-5 14 0,0 0-14 0,62 7 14 15,0 0-14-15,-62-7 14 0,0 0-14 0,61 6 15 16,-1-3-15-16,-60-3 11 0,0 0-11 0,58 3 11 16,-3 1-11-16,-55-4 10 0,0 0-10 0,55 3 11 15,5 1-11-15,-60-4 9 0,0 0-9 0,56 5 10 16,-5-3-10-16,-51-2 9 0,0 0-9 0,50 3 9 15,-8-1-9-15,-42-2 8 0,0 0-8 0,46 0 9 16,0 0-9-16,-46 0 8 0,0 0-8 0,47 2 9 16,3-2-9-16,-50 0 8 0,0 0-8 0,47 0 9 15,-8 0-9-15,-39 0 8 0,0 0-8 0,34-2 9 0,-6-2-9 16,-28 4 7-16,0 0-7 0,25-1 7 0,1 1-7 16,-26 0 7-16,0 0-7 0,27 0 7 0,-1 0-7 15,-26 0 7-15,0 0-7 0,27 0 7 0,10-2-7 16,-37 2 7-16,0 0-7 0,38-3 7 0,-4-1-7 15,-34 4 7-15,0 0-7 0,35-2 7 0,11 1-7 16,-46 1 7-16,0 0-7 0,44-2 8 0,-14-2-8 16,-30 4 6-16,0 0-6 0,32-3 7 0,8 0-7 0,-40 3 5 15,0 0-5-15,41-2 6 0,-13 2-6 0,-28 0 6 16,0 0-6-16,30 0 7 0,11 0-7 0,-41 0 7 16,0 0-7-16,40 0 7 0,-6-4-7 0,-34 4 6 0,0 0-6 15,37-3 6-15,7-1-6 0,-44 4 6 16,0 0-6-16,46-1 6 0,-13 1-6 0,-33 0 5 0,0 0-5 15,36 0 6-15,10 0-6 0,-46 0 5 0,0 0-5 16,49 1 6-16,4-2-6 0,-53 1 6 0,0 0-6 16,56-4 6-16,6-1-6 0,-62 5 5 0,0 0-5 0,63-3 5 15,-4-1-5-15,-59 4 4 0,0 0-4 0,49-2 5 16,-17 2-5-16,-32 0 3 0,0 0-3 0,33 0 4 16,6 0-4-16,-39 0 3 0,0 0-3 0,42 0 3 15,1-1-3-15,-43 1 3 0,0 0-3 0,39-4 4 16,-6 2-4-16,-33 2 3 0,0 0-3 0,34 0 3 15,4 0-3-15,-38 0 2 0,0 0-2 0,41 0 3 16,-2 0-3-16,-39 0 2 0,0 0-2 0,30 0 3 16,-13-5-3-16,-17 5 2 0,0 0-2 0,15-1 2 15,-1 2-2-15,-14-1 2 0,0 0-2 0,16 2 2 16,3-2-2-16,-19 0 2 0,0 0-2 0,18-2 3 16,-6-1-3-16,-12 3 2 0,0 0-2 0,14-2 2 0,4 2-2 15,-18 0 2-15,0 0-2 0,16 0 3 0,-2 0-3 16,-14 0 2-16,0 0-2 0,14 0 3 0,5 0-3 15,-19 0 2-15,0 0-2 0,21-2 3 0,-3-1-3 16,-18 3 2-16,0 0-2 0,18-4 2 0,6 3-2 16,-24 1 2-16,0 0-2 0,29-2 2 0,2 0-2 15,-31 2 1-15,0 0-1 0,27 0 2 0,-4-3-2 16,-23 3 1-16,0 0-1 0,23 0 2 0,5 0-2 0,-28 0 1 16,0 0-1-16,32 0 2 0,1 3-2 0,-33-3 1 15,0 0-1-15,30 0 1 0,-2 0-1 0,-28 0 1 16,0 0-1-16,34-3 1 0,10-1-1 0,-44 4 1 0,0 0-1 15,46-1 1-15,-6-1-1 0,-40 2 1 0,0 0-1 16,41 0 1-16,3 3-1 0,-44-3 0 0,0 0 0 16,39 2 1-16,-16-2-1 0,-23 0 0 0,0 0 0 15,21 2 0-15,7 1 0 0,-28-3 0 0,0 0 0 0,30 4 0 16,-3-1 0-16,-27-3 0 0,0 0 0 0,26 5 0 16,2-3 0-16,-28-2 0 0,0 0 0 15,27 2 0-15,1-2 0 0,-28 0 0 0,0 0 0 0,26 0 0 16,-3-2 0-16,-23 2 0 0,0 0 0 0,22-2 0 15,-3 2 0-15,-19 0 0 0,0 0 0 0,19 0 0 16,2 0 0-16,-21 0 0 0,0 0 0 0,25 0 0 16,5 0 0-16,-30 0 0 0,0 0 0 0,30 0 0 15,-2-3 0-15,-28 3 0 0,0 0 0 0,25-2 0 16,-11 2 0-16,-14 0 0 0,0 0 0 0,13 2 0 16,-1-2 0-16,-12 0 1 0,0 0-1 0,14 0 1 15,0 0-1-15,-14 0 1 0,0 0-1 0,12 0 2 0,-12 0-2 16,0 0 2-16,0 0-2 0,8 0 3 0,-8 0-3 15,0 0 2-15,0 0-2 0,0 0 2 0,7 0-2 16,-7 0 1-16,0 0-1 0,0 0 2 0,0 0-2 16,0 0 1-16,0 0-1 0,0 0 2 0,0 0-2 15,0 0 1-15,0 0-1 0,0 0 2 0,0 0-2 16,0 0 2-16,0 0-2 0,0 0 2 0,7 0-2 16,-7 0 2-16,0 0-2 0,0 0 3 0,0 0-3 0,0 0 3 15,0 0-3-15,0 0 3 0,0 0-3 0,0 0 4 0,0 0-4 16,0 0 4-16,7 0-4 0,-7 0 4 0,0 0-4 15,0 0 5-15,7 0-5 0,-7 0 5 16,0 0-5-16,0 0 6 0,0 0-6 0,0 0 4 0,0 0-4 16,7 0 5-16,-7 0-5 0,0 0 5 0,0 0-5 15,0 0 5-15,0 0-5 0,0 0 4 0,0 0-4 16,7 0 5-16,-7 0-5 0,0 0 4 0,0 0-4 0,0 0 4 16,0 0-4-16,0 0 3 0,0 0-3 0,7 0 4 15,-7 0-4-15,0 0 2 0,0 0-2 0,0 0 2 16,0 0-2-16,0 0 1 0,0 0-1 0,0 0 2 15,0 0-2-15,0 0 1 0,0 0-1 0,0 0 2 16,0 0-2-16,0 0 1 0,0 0-1 0,0 0 1 16,0 0-1-16,0 0 1 0,0 0-1 0,0 0 1 15,0 0-1-15,0 0 1 0,0 0-1 0,0 0 1 16,0 0-1-16,0 0 1 0,0 0-1 0,0 0 1 16,0 0-1-16,0 0 0 0,0 0 0 0,0 0 1 0,0 0-1 15,0 0 0-15,0 0 0 0,7 0 1 0,-7 0-1 16,0 0 0-16,0 0 0 0,0 0 1 0,0 0-1 15,0 0 0-15,0 0 0 0,0 0 0 0,0 0 0 16,0 0 0-16,0 0 0 0,0 0 0 0,0 0 0 16,0 0 0-16,0 0 0 0,0 0 0 0,0 0 0 15,0 0 0-15,0 0 0 0,0 0 0 0,0 0 0 16,0 0 0-16,0 0 0 0,0 0 0 0,0 0 0 16,0 0 0-16,0 0 0 0,0 0 0 0,0 0 0 15,0 0 0-15,0 0 0 0,0 0 0 0,-9 3 0 0,9-3 0 16,0 0 0-16,0 0 0 0,0 0 0 0,0 0-1 15,0 0 1-15,0 0 0 0,0 0 0 0,0 0-1 0,0 0 1 16,0 0 0-16,0 0 0 0,0 0-1 0,0 0 1 16,0 0 0-16,0 0 0 0,0 0-1 0,0 0 1 15,0 0-1-15,0 0 1 0,0 0-1 0,0 0 1 16,0 0-1-16,0 0 1 0,0 0-2 0,0 0 2 16,0 0-1-16,0 0 1 0,0 0-1 0,0 0 1 15,0 0-1-15,0 0 1 0,0 0-1 0,0 0 1 0,0 0-1 16,0 0 1-16,0 0-1 0,0 0 1 0,0 0 0 15,0 0 0-15,0 0 0 0,0 0 0 0,0 0 0 16,0 0 0-16,0 0-1 0,0 0 1 0,0 0 0 16,0 0 0-16,0 0-1 0,0 0 1 0,0 0 0 15,0 0 0-15,0 0-1 0,0 0 1 0,0 0 0 16,0 0 0-16,0 0-1 0,0 0 1 0,0 0-1 16,0 0 1-16,0 0-2 0,0 0 2 0,0 0-2 0,0 0 2 15,0 0-4-15,0 0 4 0,0 0-3 0,0 0 3 16,0 0-6-16,0 0 6 0,0 0-5 15,0 0 5-15,0 0-7 0,0 0 7 0,0 0-6 16,0 0 6-16,0 0-6 0,0 0 6 0,0 0-6 0,0 0 6 16,0 0-7-16,0 0 7 0,0 0-6 0,0 0 6 15,0 0-6-15,0 0 6 0,0 0-5 0,0 0 5 16,0 0-5-16,0 0 5 0,0 0-4 0,0 0 4 16,0 0-4-16,0 0 4 0,0 0-3 0,0 0 3 0,0 0-4 15,0 0 4-15,0 0-4 0,0 0 4 0,0 0-4 16,0 0 4-16,0 0-3 0,0 0 3 0,0 0-2 15,0 0 2-15,0 0-2 0,0 0 2 0,0 0-2 16,0 0 2-16,0 0-2 0,0 0 2 0,0 0-2 16,0 0 2-16,0 0-1 0,0 0 1 0,0 0-2 0,0 0 2 15,0 0-1-15,0 0 1 0,0 0-1 0,0 0 1 16,0 0-1-16,0 0 1 0,0 0-1 0,0 0 1 16,0 0 0-16,0 0 0 0,0 0-1 0,0 0 1 0,0 0 0 15,0 0 0-15,0 0 0 0,0 0 0 0,0 0 0 16,0 0 0-16,0 0 0 0,0 0 0 0,0 0 0 15,0 0 0-15,0 0 0 0,0 0 0 0,0 0 0 16,0 0 0-16,0 0 0 0,0 0 0 0,0 0 0 16,0 0 0-16,0 0 0 0,0 0 0 0,0 0 0 15,0 0 0-15,0 0 0 0,0 0 0 0,0 0 0 16,0 0 0-16,0 0 0 0,0 0 0 0,0 0 0 16,0 0 0-16,0 0-1 0,0 0 1 0,0 0 0 15,0 0 0-15,0 0-1 0,0 0 1 0,0 0-1 16,0 0 1-16,0 0-4 0,0 0 4 0,0 0-3 0,-5 12 3 15,5-12-11-15,0 0 11 0,-25 18-10 0,-21-8 10 16,0 1-1668-16</inkml:trace>
  <inkml:trace contextRef="#ctx0" brushRef="#br0" timeOffset="80987.02">3194 12619 796 0,'0'0'0'0,"0"0"0"16,-8-24 0-16,8 24 19 0,0 0-19 0,-6-17 20 16,6 10-20-16,0 7 42 0,0 0-42 0,0-9 42 15,0 9-42-15,0 0 52 0,0 0-52 0,4-9 53 16,-4 9-53-16,0 0 31 0,0 0-31 0,-4-6 31 16,4 6-31-16,0 0 18 0,0 0-18 0,0 0 18 15,0-7-18-15,0 7 12 0,0 0-12 0,0 0 13 16,9 1-13-16,-9-1 7 0,0 0-7 0,14 2 7 15,7 2-7-15,-21-4 5 0,0 0-5 0,37 5 6 0,8 2-6 16,-45-7 4-16,0 0-4 0,51 3 4 0,17 6-4 16,-68-9 4-16,0 0-4 0,80 3 5 0,1-1-5 15,-81-2 6-15,0 0-6 0,95-3 6 0,15-6-6 16,-110 9 8-16,0 0-8 0,116-14 8 0,11-7-8 16,-127 21 11-16,0 0-11 0,131-24 12 0,8-2-12 15,-139 26 15-15,0 0-15 0,145-26 15 0,8-2-15 16,-153 28 16-16,0 0-16 0,150-27 16 0,-2-1-16 0,-148 28 16 15,0 0-16-15,159-29 17 0,-2-3-17 0,-157 32 14 16,0 0-14-16,159-29 15 0,-10 0-15 0,-149 29 13 16,0 0-13-16,152-28 13 0,-11 0-13 0,-141 28 10 0,0 0-10 15,141-24 10-15,4 5-10 0,-145 19 9 0,0 0-9 16,134-16 9-16,-12 3-9 0,-122 13 8 0,0 0-8 16,113-13 9-16,-9 5-9 0,-104 8 13 0,0 0-13 15,95-4 13-15,-10 4-13 0,-85 0 12 0,0 0-12 0,74 2 13 16,-12 2-13-16,-62-4 13 0,0 0-13 0,51 3 14 15,-16 2-14-15,-35-5 11 0,0 0-11 0,21 7 11 16,-5 0-11-16,-16-7 8 0,0 0-8 0,12 5 9 16,-3-1-9-16,-9-4 8 0,0 0-8 0,0 0 8 15,4 5-8-15,-4-5 9 0,0 0-9 0,0 0 9 16,0 12-9-16,0-12 10 0,0 0-10 0,0 7 11 16,0 5-11-16,0-12 12 0,0 0-12 0,-2 12 12 15,-5-3-12-15,7-9 13 0,0 0-13 0,-9 17 14 16,-3 18-14-16,12-35 6 0,0 0-6 0,-23 40 7 15,-9 1-7-15,0-1-1201 0</inkml:trace>
  <inkml:trace contextRef="#ctx0" brushRef="#br0" timeOffset="84102.17">29734 12848 628 0,'0'0'0'0,"0"0"0"0,5-19 0 0,-5 19 8 16,0 0-8-16,5-16 8 0,1 2-8 0,-6 14 20 16,0 0-20-16,3-10 21 0,-3 3-21 0,0 7 31 15,0 0-31-15,0 0 31 0,0 0-31 0,0 0 22 0,0 0-22 16,0 0 22-16,0 0-22 0,0 0 17 0,0 0-17 15,-1 12 18-15,1 19-18 0,0-31 14 0,0 0-14 16,3 35 15-16,1-9-15 0,-4-26 11 0,0 0-11 16,5 21 11-16,4-4-11 0,-9-17 9 0,0 0-9 15,16 14 10-15,6 0-10 0,-22-14 7 0,0 0-7 16,39 10 8-16,23-8-8 0,-62-2 6 0,0 0-6 0,72-9 6 16,1-12-6-16,-73 21 13 0,0 0-13 0,79-27 14 15,9-6-14-15,-88 33 24 0,0 0-24 0,92-40 24 16,9-7-24-16,-101 47 31 0,0 0-31 0,102-52 32 15,0 0-32-15,-102 52 36 0,0 0-36 0,104-45 37 16,-5 7-37-16,-99 38 42 0,0 0-42 0,83-27 42 16,-27 7-42-16,-56 20 38 0,0 0-38 0,39-12 38 15,-14 5-38-15,-25 7 33 0,0 0-33 0,17-6 33 16,-4 4-33-16,-13 2 27 0,0 0-27 0,0 0 27 0,0 14-27 16,0-14 18-16,0 0-18 0,-20 19 19 0,-17 0-19 15,37-19 5-15,0 0-5 0,-51 31 6 0,-21 16-6 16,1-4-1037-16</inkml:trace>
  <inkml:trace contextRef="#ctx0" brushRef="#br0" timeOffset="84454.01">29894 13443 875 0,'0'0'0'0,"0"0"0"0,0 0 0 0,0 0 1 16,0 0-1-16,0 0 1 0,7-7-1 0,-7 7 6 0,0 0-6 15,8 0 6-15,2 4-6 0,-10-4 7 0,0 0-7 16,16 5 7-16,7 5-7 0,-23-10 5 0,0 0-5 16,28 21 6-16,6 15-6 0,-34-36 7 0,0 0-7 15,28 37 8-15,-11-20-8 0,-17-17 9 0,0 0-9 0,18 19 10 16,9 0-10-16,-27-19 10 0,0 0-10 0,31 19 10 16,5-7-10-16,-36-12 24 0,0 0-24 0,45 4 24 15,15-8-24-15,-60 4 30 0,0 0-30 0,66-10 31 16,3-11-31-16,-69 21 39 0,0 0-39 0,65-26 39 15,-7-3-39-15,-58 29 44 0,0 0-44 0,55-40 44 16,8-2-44-16,-63 42 43 0,0 0-43 0,65-40 43 16,-3 4-43-16,-62 36 30 0,0 0-30 0,53-33 30 15,-11 11-30-15,-42 22 14 0,0 0-14 0,34-18 14 16,-9 8-14-16,-25 10 4 0,0 0-4 0,17-7 5 16,-6 5-5-16,-11 2 1 0,0 0-1 0,-11 11 2 0,-29 22-2 15,-1-4-1012-15</inkml:trace>
  <inkml:trace contextRef="#ctx0" brushRef="#br0" timeOffset="84736.31">30302 14127 987 0,'0'0'0'0,"14"0"0"0,21 0 0 15,-35 0 5-15,0 0-5 0,50-4 6 0,8-6-6 0,-58 10 12 0,0 0-12 16,63-14 13-16,4-3-13 0,-67 17 24 0,0 0-24 16,76-28 24-16,12-3-24 0,-88 31 22 0,0 0-22 15,89-35 23-15,-3 1-23 0,-86 34 16 0,0 0-16 16,74-28 17-16,-17 11-17 0,-57 17 10 0,0 0-10 16,47-13 11-16,-1 5-11 0,-46 8 6 0,0 0-6 15,35-7 7-15,-15 5-7 0,-20 2 1 0,0 0-1 16,9 4 1-16,-6 6-1 0,1 0-829 0</inkml:trace>
  <inkml:trace contextRef="#ctx0" brushRef="#br0" timeOffset="84919.33">30478 14094 1031 0,'0'0'0'0,"18"-12"0"0,22-20 0 15,-40 32-4-15,0 0 4 0,53-38-3 0,16-12 3 16,-69 50-11-16,0 0 11 0,81-50-11 16,11 5 11-16,-92 45-11 0,0 0 11 0,95-36-10 0,-5 8 10 15,-90 28-18-15,0 0 18 0,80-12-18 0,-15 12 18 16,0 0-649-16</inkml:trace>
  <inkml:trace contextRef="#ctx0" brushRef="#br0" timeOffset="90001.37">26938 13081 270 0,'0'0'0'0,"0"0"0"15,0 0 0-15,0 0 2 0,0 0-2 0,0 0 3 16,0 0-3-16,0 0 14 0,0 0-14 0,5-17 14 16,-5 17-14-16,0 0 34 0,0 0-34 0,0 0 34 15,0-7-34-15,0 7 56 0,0 0-56 0,0 0 57 0,0 0-57 16,0 0 38-16,0 0-38 0,0 0 38 0,0-7-38 16,0 7 42-16,0 0-42 0,0 0 43 0,0 0-43 15,0 0 38-15,0 0-38 0,0 0 38 0,2-7-38 16,-2 7 32-16,0 0-32 0,0 0 33 0,13 0-33 15,-13 0 34-15,0 0-34 0,15-2 35 0,7-1-35 16,-22 3 36-16,0 0-36 0,28-3 37 0,9 1-37 16,-37 2 32-16,0 0-32 0,37 2 32 0,2 1-32 0,-39-3 27 15,0 0-27-15,44 9 27 0,10 5-27 0,-54-14 18 16,0 0-18-16,53 10 19 0,-3-5-19 0,-50-5 11 16,0 0-11-16,46 4 11 0,3-3-11 0,-49-1 7 0,0 0-7 15,48 2 7-15,-6 0-7 0,-42-2 8 0,0 0-8 16,46 1 9-16,7 1-9 0,-53-2 11 0,0 0-11 15,53 0 12-15,-4-3-12 0,-49 3 13 0,0 0-13 16,49 0 14-16,4 3-14 0,-53-3 16 0,0 0-16 16,57 4 17-16,5-1-17 0,-62-3 13 0,0 0-13 0,65 5 13 15,2-3-13-15,-67-2 11 0,0 0-11 0,60 4 12 16,-11 2-12-16,-49-6 16 0,0 0-16 0,51 2 16 16,6-2-16-16,-57 0 16 0,0 0-16 0,49 0 17 15,-14 2-17-15,-35-2 18 0,0 0-18 0,39 2 19 16,12 1-19-16,-51-3 18 0,0 0-18 0,57 4 19 15,-4-4-19-15,-53 0 18 0,0 0-18 0,54 0 18 16,8 3-18-16,-62-3 15 0,0 0-15 0,58 2 16 16,-3-2-16-16,-55 0 11 0,0 0-11 0,57 0 12 15,4-2-12-15,-61 2 8 0,0 0-8 0,58-3 9 16,-3-8-9-16,-55 11 5 0,0 0-5 0,46-10 6 0,-9 6-6 16,-37 4 5-16,0 0-5 0,32-7 6 0,-4 4-6 15,-28 3 4-15,0 0-4 0,25-4 5 0,-1 1-5 16,-24 3 2-16,0 0-2 0,20-2 3 0,-8 2-3 15,-12 0 2-15,0 0-2 0,11-1 2 0,1-5-2 16,-12 6 2-16,0 0-2 0,12-7 3 0,-3 2-3 16,-9 5 1-16,0 0-1 0,7-3 2 0,-7 3-2 0,0 0 1 15,0 0-1-15,7-4 2 0,-7 4-2 0,0 0 1 16,0 0-1-16,0 0 1 0,0 0-1 0,0 0 0 16,0 0 0-16,-7-5 0 0,-5 9 0 0,12-4-1 15,0 0 1-15,-19 5 0 0,-10 0 0 0,29-5-3 0,0 0 3 16,-35 5-2-16,-13-1 2 0,48-4-5 15,0 0 5-15,-56 3-5 0,-13 1 5 0,69-4-11 0,0 0 11 16,-74 3-11-16,-2 0 11 0,76-3-12 0,0 0 12 16,-81 4-11-16,-4-1 11 0,85-3-11 0,0 0 11 0,-84 4-11 15,-3-1 11-15,87-3-14 0,0 0 14 0,-83 0-14 16,6 4 14-16,77-4-17 0,0 0 17 0,-80 3-17 16,-4 2 17-16,84-5-17 0,0 0 17 0,-88 2-17 15,-8 2 17-15,96-4-17 0,0 0 17 0,-97 3-17 16,2 1 17-16,95-4-13 0,0 0 13 0,-92 5-13 15,8 2 13-15,84-7-12 0,0 0 12 0,-74 5-11 16,7 2 11-16,67-7-5 0,0 0 5 0,-57 7-5 16,13-2 5-16,44-5-5 0,0 0 5 0,-30 2-4 15,12-4 4-15,18 2-2 0,0 0 2 0,-7 0-2 16,7 0 2-16,0 0-1 0,0 0 1 0,0 0-1 0,0 0 1 16,0 0 0-16,0 0 0 0,0 0 0 0,18-21 0 15,-18 21 0-15,0 0 0 0,30-15 0 0,11-3 0 16,-41 18 1-16,0 0-1 0,51-15 2 0,14-3-2 15,-65 18 6-15,0 0-6 0,78-17 6 0,15 0-6 16,-93 17 9-16,0 0-9 0,102-14 10 0,8 0-10 16,-110 14 7-16,0 0-7 0,106-10 7 0,-8 3-7 15,-98 7 5-15,0 0-5 0,89-5 5 0,-10-2-5 0,-79 7 4 16,0 0-4-16,67-7 4 0,-14 2-4 0,-53 5 3 16,0 0-3-16,40-4 3 0,-11 2-3 0,-29 2 2 15,0 0-2-15,17 0 2 0,-4 4-2 0,-13-4 1 16,0 0-1-16,8 2 2 0,-8-2-2 0,0 0 0 15,0 0 0-15,9 3 0 0,-9-3 0 0,0 0-960 0</inkml:trace>
</inkml:ink>
</file>

<file path=ppt/ink/ink1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11:32.333"/>
    </inkml:context>
    <inkml:brush xml:id="br0">
      <inkml:brushProperty name="width" value="0.05292" units="cm"/>
      <inkml:brushProperty name="height" value="0.05292" units="cm"/>
      <inkml:brushProperty name="color" value="#FF0000"/>
    </inkml:brush>
  </inkml:definitions>
  <inkml:trace contextRef="#ctx0" brushRef="#br0">4223 5029 124 0,'0'0'0'0,"0"0"0"0,0 0 0 0,0 0 1 0,0 0-1 16,0 0 2-16,0 0-2 0,0 0 5 0,0 0-5 16,0 0 5-16,0 0-5 0,0 0 31 0,0 0-31 15,23 0 32-15,-6-3-32 0,-17 3 57 0,0 0-57 16,29 0 57-16,6 0-57 0,-35 0 40 0,0 0-40 15,37 0 40-15,2 3-40 0,-39-3 35 0,0 0-35 0,38 5 35 16,7-5-35-16,-45 0 42 0,0 0-42 0,44 4 42 16,2-4-42-16,-46 0 50 0,0 0-50 0,54 0 51 15,4-4-51-15,-58 4 50 0,0 0-50 0,67-3 50 16,-1 1-50-16,-66 2 53 0,0 0-53 0,65 0 54 16,-9 0-54-16,-56 0 44 0,0 0-44 0,57 2 45 15,-1 1-45-15,-56-3 42 0,0 0-42 0,59 4 43 16,-5-4-43-16,-54 0 32 0,0 0-32 0,58 0 32 15,4 0-32-15,-62 0 26 0,0 0-26 0,60 0 26 16,-2-4-26-16,-58 4 22 0,0 0-22 0,55-3 22 16,0-1-22-16,-55 4 15 0,0 0-15 0,54-1 16 0,3 1-16 15,-57 0 13-15,0 0-13 0,54-4 13 0,-4 4-13 16,-50 0 13-16,0 0-13 0,49 0 13 0,-12-5-13 16,-37 5 13-16,0 0-13 0,37-2 14 0,-1 4-14 15,-36-2 16-15,0 0-16 0,37 5 17 0,1-1-17 16,-38-4 14-16,0 0-14 0,41 1 15 0,0 1-15 15,-41-2 15-15,0 0-15 0,40 0 15 0,1 2-15 16,-41-2 11-16,0 0-11 0,40 3 12 0,1 1-12 0,-41-4 9 16,0 0-9-16,37 3 9 0,-5-1-9 0,-32-2 7 15,0 0-7-15,35 0 7 0,-3 0-7 0,-32 0 8 16,0 0-8-16,37 3 8 0,-2-3-8 0,-35 0 8 0,0 0-8 16,32 0 8-16,0 0-8 0,-32 0 6 0,0 0-6 15,31 0 7-15,6 0-7 0,-37 0 4 0,0 0-4 16,41 0 5-16,-4-3-5 0,-37 3 3 0,0 0-3 15,39-4 4-15,-8-1-4 0,-31 5 2 0,0 0-2 0,32-5 2 16,0 3-2-16,-32 2 3 0,0 0-3 0,32 0 3 16,-1-1-3-16,-31 1 5 0,0 0-5 0,32 0 5 15,-2-4-5-15,-30 4 7 0,0 0-7 0,28 0 7 16,-1-7-7-16,-27 7 7 0,0 0-7 0,33-5 8 16,6 5-8-16,-39 0 9 0,0 0-9 0,41-3 10 15,-1 1-10-15,-40 2 9 0,0 0-9 0,46 0 10 16,-9-2-10-16,-37 2 9 0,0 0-9 0,36-2 10 15,-1-1-10-15,-35 3 7 0,0 0-7 0,28-7 8 16,4 5-8-16,-32 2 6 0,0 0-6 0,35-3 7 16,6-4-7-16,-41 7 5 0,0 0-5 0,37-5 5 0,0-1-5 15,-37 6 5-15,0 0-5 0,35 0 5 0,-5 6-5 16,-30-6 4-16,0 0-4 0,28 0 5 0,4 0-5 16,-32 0 4-16,0 0-4 0,26 0 4 0,1 0-4 15,-27 0 3-15,0 0-3 0,25-6 3 0,-2 3-3 16,-23 3 2-16,0 0-2 0,24-9 3 0,1 6-3 15,-25 3 2-15,0 0-2 0,26-4 3 0,-3 8-3 16,-23-4 3-16,0 0-3 0,21 0 3 0,2-4-3 16,-23 4 3-16,0 0-3 0,23-7 4 0,0 2-4 0,-23 5 3 15,0 0-3-15,23 0 3 0,4-3-3 0,-27 3 4 16,0 0-4-16,26 0 4 0,-3 0-4 0,-23 0 4 16,0 0-4-16,23 0 5 0,-2 0-5 0,-21 0 4 0,0 0-4 15,20 0 4-15,-1 0-4 0,-19 0 3 0,0 0-3 16,21 0 4-16,0-2-4 0,-21 2 3 0,0 0-3 15,23-3 3-15,0 3-3 0,-23 0 2 0,0 0-2 16,23 0 2-16,4 0-2 0,-27 0 1 0,0 0-1 16,28 0 1-16,0-4-1 0,-28 4 0 0,0 0 0 0,30-3 1 15,2 3-1-15,-32 0 0 0,0 0 0 0,31 3 0 16,5-3 0-16,-36 0 0 0,0 0 0 0,33-3 0 16,-1 1 0-16,-32 2 0 0,0 0 0 0,35 0 0 15,1 0 0-15,-36 0 0 0,0 0 0 0,40 0 0 16,-3 0 0-16,-37 0 0 0,0 0 0 0,37 0 0 15,2 0 0-15,-39 0 0 0,0 0 0 0,41 0 0 16,-4-2 0-16,-37 2 0 0,0 0 0 16,40-1 0-16,-3 1 0 0,-37 0 0 0,0 0 0 0,39 1 0 15,-2 1 0-15,-37-2-1 0,0 0 1 0,35 2 0 0,6 5 0 16,-41-7-1-16,0 0 1 0,37 1 0 0,-2-1 0 16,-35 0-1-16,0 0 1 0,34 0 0 0,5 2 0 15,-39-2 0-15,0 0 0 0,37 2 0 0,0-2 0 16,-37 0 0-16,0 0 0 0,38 0 0 0,5 3 0 15,-43-3-1-15,0 0 1 0,44 4 0 0,-4 1 0 16,-40-5-1-16,0 0 1 0,36 7 0 0,-3-7 0 16,-33 0-1-16,0 0 1 0,36 2 0 0,-1 1 0 0,-35-3 0 15,0 0 0-15,40 4 0 0,-3-4 0 0,-37 0 0 16,0 0 0-16,41 0 0 0,-6 0 0 16,-35 0 0-16,0 0 0 0,37 3 0 0,7-3 0 15,-44 0 0-15,0 0 0 0,46 3 1 0,0 3-1 0,-46-6 1 0,0 0-1 16,48 3 1-16,-2-1-1 0,-46-2 1 0,0 0-1 15,42 2 2-15,2-4-2 0,-44 2 2 0,0 0-2 16,41-2 3-16,3 2-3 0,-44 0 2 0,0 0-2 16,46 0 3-16,-1 0-3 0,-45 0 4 0,0 0-4 0,45 0 4 15,-5-3-4-15,-40 3 6 0,0 0-6 0,37-4 6 16,4 2-6-16,-41 2 7 0,0 0-7 0,37-1 7 16,2-1-7-16,-39 2 9 0,0 0-9 15,31-3 9-15,-2-1-9 0,-29 4 9 0,0 0-9 0,31-3 9 16,5 1-9-16,-36 2 9 0,0 0-9 0,35 0 9 15,5 2-9-15,-40-2 7 0,0 0-7 0,37 3 8 16,-3-3-8-16,-34 0 6 0,0 0-6 0,33-2 6 16,4 2-6-16,-37 0 4 0,0 0-4 0,36 6 4 15,-4-6-4-15,-32 0 3 0,0 0-3 0,31 0 3 16,6-6-3-16,-37 6 2 0,0 0-2 0,36-3 3 0,4-1-3 16,-40 4 2-16,0 0-2 0,41-7 2 0,5 7-2 15,-46 0 1-15,0 0-1 0,49 0 1 0,-3 0-1 16,-46 0 1-16,0 0-1 0,44 0 1 0,-3 2-1 15,-41-2 1-15,0 0-1 0,40 2 1 0,8 1-1 16,-48-3 0-16,0 0 0 0,47 0 1 0,3 0-1 16,-50 0 0-16,0 0 0 0,46 0 1 0,3 0-1 0,-49 0 1 15,0 0-1-15,49 0 1 0,-3 4-1 0,-46-4 1 16,0 0-1-16,44 2 1 0,2 1-1 0,-46-3 1 16,0 0-1-16,46 4 1 0,3-1-1 0,-49-3 1 0,0 0-1 15,50 3 2-15,3 3-2 0,-53-6 1 0,0 0-1 16,54 0 2-16,-6 0-2 0,-48 0 1 0,0 0-1 15,44 3 1-15,0-1-1 0,-44-2 0 0,0 0 0 16,43 3 1-16,4 1-1 0,-47-4 1 0,0 0-1 16,51 3 1-16,2-6-1 0,-53 3 1 0,0 0-1 0,50 0 1 15,4-4-1-15,-54 4 1 0,0 0-1 0,50 0 2 16,-8 4-2-16,-42-4 2 0,0 0-2 0,41 3 3 16,-3-3-3-16,-38 0 2 0,0 0-2 0,37 0 3 15,4-3-3-15,-41 3 4 0,0 0-4 0,42-4 4 16,6 1-4-16,-48 3 6 0,0 0-6 0,44-2 6 15,-5-1-6-15,-39 3 6 0,0 0-6 0,39-4 7 16,1 2-7-16,-40 2 7 0,0 0-7 0,41 0 8 16,1 0-8-16,-42 0 7 0,0 0-7 0,44 0 8 15,-3 0-8-15,-41 0 7 0,0 0-7 0,37-1 8 16,3-4-8-16,-40 5 6 0,0 0-6 0,45-6 7 0,-1 3-7 16,-44 3 6-16,0 0-6 0,46 0 7 0,-6 0-7 15,-40 0 4-15,0 0-4 0,41 0 5 0,-1 0-5 16,-40 0 2-16,0 0-2 0,46-4 3 0,-4 8-3 15,-42-4 2-15,0 0-2 0,45 0 2 0,0 2-2 16,-45-2 1-16,0 0-1 0,48 0 2 0,3-2-2 16,-51 2 2-16,0 0-2 0,55-4 2 0,-2 4-2 15,-53 0 3-15,0 0-3 0,49 0 3 0,-7 0-3 16,-42 0 2-16,0 0-2 0,41 0 3 0,3 6-3 0,-44-6 3 16,0 0-3-16,44 3 4 0,2-3-4 0,-46 0 3 15,0 0-3-15,46-2 3 0,-7-1-3 0,-39 3 3 16,0 0-3-16,39 0 4 0,8 0-4 0,-47 0 2 0,0 0-2 15,43 2 3-15,-5 1-3 0,-38-3 2 0,0 0-2 16,37 4 2-16,-1-4-2 0,-36 0 2 0,0 0-2 16,31 0 2-16,-4-4-2 0,-27 4 1 0,0 0-1 0,32-3 2 15,1 1-2-15,-33 2 1 0,0 0-1 0,37-4 1 16,2 8-1-16,-39-4 0 0,0 0 0 0,35 0 1 16,2 0-1-16,-37 0 0 0,0 0 0 0,36-4 1 15,-5 4-1-15,-31 0 0 0,0 0 0 0,34 0 1 16,-2 0-1-16,-32 0 0 0,0 0 0 0,31 0 1 15,5-3-1-15,-36 3 1 0,0 0-1 0,37-4 1 16,1 3-1-16,-38 1 1 0,0 0-1 0,34 0 2 16,1-4-2-16,-35 4 1 0,0 0-1 0,36 0 2 15,-3 0-2-15,-33 0 2 0,0 0-2 0,35 0 2 16,1-3-2-16,-36 3 2 0,0 0-2 0,30-4 2 16,1 4-2-16,-31 0 2 0,0 0-2 0,29 2 2 0,-1-4-2 15,-28 2 1-15,0 0-1 0,30-1 1 0,2 1-1 16,-32 0 1-16,0 0-1 0,31-4 2 0,1 4-2 15,-32 0 1-15,0 0-1 0,26-5 2 0,3 2-2 16,-29 3 1-16,0 0-1 0,28 0 1 0,-2-4-1 16,-26 4 1-16,0 0-1 0,22 0 1 0,-3 0-1 15,-19 0 1-15,0 0-1 0,21 0 1 0,7 0-1 0,-28 0 1 16,0 0-1-16,27-3 2 0,-17 3-2 0,-10 0 1 16,0 0-1-16,9 0 2 0,0 0-2 0,-9 0 2 15,0 0-2-15,12 0 2 0,-1 0-2 0,-11 0 2 16,0 0-2-16,12-2 2 0,1-2-2 0,-13 4 2 0,0 0-2 15,14-3 2-15,5 3-2 0,-19 0 1 0,0 0-1 16,23 3 2-16,-5-3-2 0,-18 0 1 0,0 0-1 16,16 0 2-16,-2 0-2 0,-14 0 1 0,0 0-1 15,14 0 1-15,3 0-1 0,-17 0 0 0,0 0 0 0,20-3 1 16,-1-1-1-16,-19 4 0 0,0 0 0 0,20-3 1 16,-1 1-1-16,-19 2 0 0,0 0 0 0,14 0 1 15,4 0-1-15,-18 0 1 0,0 0-1 0,17 0 1 16,1-3-1-16,-18 3 0 0,0 0 0 0,18-7 1 15,-2 5-1-15,-16 2 0 0,0 0 0 0,15-3 1 16,0 3-1-16,-15 0 1 0,0 0-1 0,17-4 1 16,-6 3-1-16,-11 1 1 0,0 0-1 0,9-2 1 15,-9 2-1-15,0 0 2 0,0 0-2 0,12-5 2 16,-12 5-2-16,0 0 2 0,0 0-2 0,9-7 3 16,-9 7-3-16,0 0 3 0,0 0-3 0,10-6 4 0,-10 6-4 15,0 0 4-15,0 0-4 0,7-6 5 0,-7 6-5 16,0 0 5-16,0 0-5 0,0 0 5 0,0 0-5 15,0 0 5-15,0 0-5 0,6-6 6 0,-6 6-6 16,0 0 5-16,0 0-5 0,0 0 5 0,0 0-5 16,0 0 5-16,0 0-5 0,3-8 6 0,-3 8-6 15,0 0 3-15,0 0-3 0,0 0 4 0,0 0-4 16,0 0 3-16,0 0-3 0,7-4 3 0,-7 4-3 0,0 0 1 16,0 0-1-16,0 0 1 0,0 0-1 0,0 0 0 15,0 0 0-15,0 0 0 0,0 0 0 0,0 0 0 16,0 0 0-16,0 0 0 0,0 0 0 0,0 0-1 0,0 0 1 15,0 0 0-15,0 0 0 0,0 0-1 0,0 0 1 16,0 0-1-16,0 0 1 0,0 0-2 0,0 0 2 16,0 0-2-16,0 0 2 0,0 0-4 0,0 0 4 15,-7 5-3-15,-23 6 3 0,30-11-9 0,0 0 9 16,-44 0-8-16,-2-24 8 0,0-1-1629 0</inkml:trace>
  <inkml:trace contextRef="#ctx0" brushRef="#br0" timeOffset="2715.6">6376 5749 281 0,'0'0'0'0,"0"0"0"0,-17-21 0 0,17 21 8 0,0 0-8 16,-18-19 9-16,6 2-9 0,12 17 19 0,0 0-19 15,-11-28 19-15,-6-12-19 0,17 40 33 0,0 0-33 16,-18-38 33-16,4 7-33 0,14 31 28 0,0 0-28 16,-12-24 29-16,3 3-29 0,9 21 20 0,0 0-20 0,-7-15 20 15,3 2-20-15,4 13 20 0,0 0-20 0,-5-7 20 16,5 7-20-16,0 0 23 0,0 0-23 0,-4-5 23 15,4 5-23-15,0 0 23 0,0 0-23 0,-9-7 24 16,9 7-24-16,0 0 26 0,0 0-26 0,0 0 27 16,0 0-27-16,0 0 24 0,0 0-24 0,0 0 24 15,9 11-24-15,-9-11 26 0,0 0-26 0,13 8 26 16,6 5-26-16,-19-13 25 0,0 0-25 0,26 17 26 16,1 5-26-16,-27-22 22 0,0 0-22 0,32 21 23 15,-1-4-23-15,-31-17 28 0,0 0-28 0,32 14 28 16,5-2-28-16,-37-12 29 0,0 0-29 0,37 12 30 0,11 2-30 15,-48-14 33-15,0 0-33 0,49 16 34 0,-1-4-34 16,-48-12 33-16,0 0-33 0,53 5 34 0,2-1-34 16,-55-4 33-16,0 0-33 0,58 0 33 0,0 0-33 15,-58 0 30-15,0 0-30 0,60 0 30 0,10 0-30 16,-70 0 42-16,0 0-42 0,69-2 43 0,4-2-43 16,-73 4 42-16,0 0-42 0,72-6 42 0,-3 4-42 0,-69 2 41 15,0 0-41-15,70 2 42 0,3 4-42 0,-73-6 35 16,0 0-35-16,75 2 35 0,3-4-35 0,-78 2 28 15,0 0-28-15,76-3 29 0,-4 0-29 0,-72 3 23 16,0 0-23-16,78-4 24 0,3-1-24 0,-81 5 20 16,0 0-20-16,86-7 21 0,-1 2-21 0,-85 5 18 15,0 0-18-15,83-5 19 0,2-2-19 0,-85 7 16 0,0 0-16 16,90-9 16-16,0 6-16 0,-90 3 13 0,0 0-13 16,88-6 14-16,-4 5-14 0,-84 1 12 0,0 0-12 0,82-2 12 15,9-2-12-15,-91 4 9 0,0 0-9 0,99-6 9 16,5 4-9-16,-104 2 8 0,0 0-8 0,99-4 9 15,-14-1-9-15,-85 5 8 0,0 0-8 0,74-3 8 16,5-1-8-16,-79 4 8 0,0 0-8 0,78-8 8 16,-6 4-8-16,-72 4 8 0,0 0-8 0,69-3 8 15,-2-6-8-15,-67 9 8 0,0 0-8 0,67-9 8 16,-4 6-8-16,-63 3 8 0,0 0-8 0,60-5 8 16,-3 3-8-16,-57 2 8 0,0 0-8 0,51-2 8 15,-4-5-8-15,-47 7 7 0,0 0-7 0,39-3 7 16,-5 3-7-16,-34 0 7 0,0 0-7 0,32-2 7 15,-4-1-7-15,-28 3 7 0,0 0-7 0,32-7 7 0,-4 5-7 16,-28 2 7-16,0 0-7 0,30 0 7 0,-4 2-7 16,-26-2 6-16,0 0-6 0,23 0 6 0,0 0-6 15,-23 0 5-15,0 0-5 0,23 0 5 0,-2 0-5 16,-21 0 4-16,0 0-4 0,23 1 4 0,0 1-4 16,-23-2 3-16,0 0-3 0,23 4 4 0,-4-4-4 15,-19 0 2-15,0 0-2 0,23 0 2 0,4 0-2 0,-27 0 1 16,0 0-1-16,30 0 2 0,1 3-2 0,-31-3 1 15,0 0-1-15,32 0 1 0,2 4-1 0,-34-4 0 16,0 0 0-16,39 5 1 0,1-2-1 0,-40-3 0 16,0 0 0-16,42 0 1 0,3 2-1 0,-45-2 0 0,0 0 0 15,40 7 1-15,-5 2-1 0,-35-9 0 0,0 0 0 16,41 8 1-16,-4-4-1 0,-37-4 0 0,0 0 0 16,41 3 1-16,-1-3-1 0,-40 0 0 0,0 0 0 15,44 4 0-15,-1-1 0 0,-43-3 0 0,0 0 0 0,45 5 0 16,3 2 0-16,-48-7 0 0,0 0 0 0,46 9 1 15,3-4-1-15,-49-5 1 0,0 0-1 0,46 7 2 16,-2-7-2-16,-44 0 2 0,0 0-2 0,46 2 2 16,3 1-2-16,-49-3 2 0,0 0-2 0,50 4 2 15,5-1-2-15,-55-3 3 0,0 0-3 0,49 3 3 16,-3 3-3-16,-46-6 2 0,0 0-2 0,49 3 2 16,-3-1-2-16,-46-2 1 0,0 0-1 0,48 7 2 15,-1 0-2-15,-47-7 1 0,0 0-1 0,48 8 2 16,7-8-2-16,-55 0 0 0,0 0 0 0,54-3 1 15,1 3-1-15,-55 0 0 0,0 0 0 0,55 0 1 0,1 5-1 16,-56-5 0-16,0 0 0 0,57 7 1 0,-5-4-1 16,-52-3 0-16,0 0 0 0,52 4 1 0,4-2-1 15,-56-2 1-15,0 0-1 0,60 3 1 0,4 1-1 16,-64-4 1-16,0 0-1 0,61 1 1 0,-6-2-1 16,-55 1 1-16,0 0-1 0,44 0 2 0,2 0-2 15,-46 0 2-15,0 0-2 0,46 0 2 0,5 3-2 16,-51-3 2-16,0 0-2 0,51 2 2 0,4-2-2 0,-55 0 2 15,0 0-2-15,46 0 2 0,-2 3-2 0,-44-3 1 16,0 0-1-16,39 0 1 0,-4 4-1 0,-35-4 0 16,0 0 0-16,35 1 0 0,6 3 0 0,-41-4 0 0,0 0 0 15,40 3 0-15,4 1 0 0,-44-4 0 0,0 0 0 16,46 2 0-16,0-4 0 0,-46 2 0 0,0 0 0 16,46 0 0-16,0 0 0 0,-46 0 0 0,0 0 0 15,40 3 0-15,-6 2 0 0,-34-5 0 0,0 0 0 16,32 0 1-16,1 0-1 0,-33 0 1 0,0 0-1 0,35 4 1 15,1-2-1-15,-36-2 1 0,0 0-1 0,33 1 1 16,6-1-1-16,-39 0 1 0,0 0-1 0,37 2 2 16,0 2-2-16,-37-4 2 0,0 0-2 0,39 3 2 15,-2 0-2-15,-37-3 1 0,0 0-1 0,35 2 2 16,-12-2-2-16,-23 0 2 0,0 0-2 0,18 0 3 16,5 4-3-16,-23-4 3 0,0 0-3 0,17 0 3 15,-3 0-3-15,-14 0 3 0,0 0-3 0,9 0 3 16,-3 0-3-16,-6 0 2 0,0 0-2 0,0 0 3 15,10 3-3-15,-10-3 4 0,0 0-4 0,7 0 4 0,-7 0-4 16,0 0 5-16,0 0-5 0,9 0 5 0,-9 0-5 16,0 0 5-16,0 0-5 0,0 0 6 0,0 0-6 15,0 0 6-15,0 0-6 0,0 0 6 0,0 0-6 16,0 0 5-16,0 0-5 0,0 0 6 0,0 0-6 16,0 0 5-16,0 0-5 0,0 0 6 0,0 0-6 15,0 0 5-15,0 0-5 0,0 0 5 0,0 0-5 16,0 0 5-16,0 0-5 0,0 0 5 0,0 0-5 0,0 0 4 15,0 0-4-15,0 0 5 0,9 0-5 0,-9 0 5 16,0 0-5-16,0 0 5 0,0 0-5 0,0 0 4 0,0 0-4 16,0 0 4-16,0 0-4 0,0 0 4 0,0 0-4 15,0 0 5-15,0 0-5 0,0 0 4 0,0 0-4 16,0 0 4-16,0 0-4 0,0 0 3 0,0 0-3 16,0 0 4-16,0 0-4 0,0 0 3 0,0 0-3 15,0 0 3-15,0 0-3 0,0 0 3 0,0 0-3 16,0 0 4-16,0 0-4 0,0 0 3 0,0 0-3 0,0 0 3 15,0 0-3-15,0 0 2 0,0 0-2 0,0 0 3 16,0 0-3-16,0 0 3 0,0 0-3 0,0 0 4 16,0 0-4-16,0 0 3 0,0 0-3 0,5 0 3 15,-5 0-3-15,0 0 2 0,0 0-2 0,0 0 3 16,0 0-3-16,0 0 2 0,0 0-2 0,0 0 3 16,0 0-3-16,0 0 2 0,0 0-2 0,0 0 2 15,0 0-2-15,0 0 2 0,0 0-2 0,0 0 2 16,0 0-2-16,0 0 2 0,0 0-2 0,0 0 2 15,0 0-2-15,0 0 2 0,0 0-2 0,0 0 2 0,0 0-2 16,0 0 2-16,0 0-2 0,0 0 2 0,0 0-2 16,0 0 2-16,0 0-2 0,0 0 2 0,0 0-2 15,0 0 2-15,0 0-2 0,0 0 2 0,0 0-2 16,0 0 3-16,0 0-3 0,0 0 3 0,0 0-3 16,0 0 2-16,0 0-2 0,0 0 3 0,0 0-3 15,0 0 2-15,0 0-2 0,0 0 3 0,0 0-3 16,0 0 3-16,0 0-3 0,0 0 3 0,0 0-3 15,0 0 2-15,0 0-2 0,0 0 3 0,0 0-3 0,0 0 2 16,0 0-2-16,0 0 3 0,0 0-3 0,0 0 2 16,0 0-2-16,0 0 2 0,0 0-2 0,0 0 1 0,0 0-1 15,0 0 2-15,0 0-2 0,0 0 1 0,0 0-1 16,0 0 1-16,0 0-1 0,0 0 1 0,0 0-1 16,0 0 1-16,0 0-1 0,0 0 1 0,0 0-1 15,0 0 1-15,0 0-1 0,0 0 0 0,0 0 0 16,0 0 1-16,0 0-1 0,0 0 0 0,0 0 0 15,0 0 0-15,0 0 0 0,0 0-2 0,0 0 2 0,-19-21-1 16,-24-18 1-16,3-5-1758 0</inkml:trace>
  <inkml:trace contextRef="#ctx0" brushRef="#br0" timeOffset="3789.82">23961 7175 203 0,'0'0'0'0,"0"0"0"0,0 0 0 0,0 0-4 15,0 0 4-15,0 0-3 0,0 0 3 0,0 0-87 16</inkml:trace>
  <inkml:trace contextRef="#ctx0" brushRef="#br0" timeOffset="5375.27">29198 7935 259 0,'0'0'0'0,"0"0"0"0,0 0 0 0,0 0 16 15,0 0-16-15,0 0 17 0,0 0-17 0,0 0 64 0,0 0-64 16,3-21 65-16,-5 9-65 0,2 12 51 0,0 0-51 15,-3-16 52-15,1 2-52 0,2 14 52 0,0 0-52 16,0-12 52-16,0-2-52 0,0 14 39 0,0 0-39 16,-3-17 40-16,-8-2-40 0,11 19 32 0,0 0-32 0,-16-24 33 15,-5-6-33-15,21 30 26 0,0 0-26 0,-26-24 26 16,-6 3-26-16,32 21 22 0,0 0-22 0,-36-19 23 16,-4-1-23-16,40 20 18 0,0 0-18 0,-44-25 18 15,-7 5-18-15,51 20 14 0,0 0-14 0,-51-16 15 16,-1 4-15-16,52 12 12 0,0 0-12 0,-54-12 13 15,-6-7-13-15,60 19 13 0,0 0-13 0,-66-14 13 16,-4 2-13-16,70 12 10 0,0 0-10 0,-69-11 10 16,9 6-10-16,60 5 5 0,0 0-5 0,-56-8 6 15,5-5-6-15,51 13 5 0,0 0-5 0,-53-10 6 16,-4 1-6-16,57 9 2 0,0 0-2 0,-55-5 3 0,3 2-3 16,52 3 0-16,0 0 0 0,-53-5 1 0,-4 1-1 15,57 4 0-15,0 0 0 0,-56-3 0 0,6-1 0 16,50 4 0-16,0 0 0 0,-51-2 0 0,-7 2 0 15,58 0 0-15,0 0 0 0,-62 6 0 0,2-3 0 16,60-3 0-16,0 0 0 0,-56 0 0 0,-1 0 0 16,57 0 0-16,0 0 0 0,-54-3 0 0,1 6 0 0,53-3 0 15,0 0 0-15,-55 4 0 0,-3 4 0 0,58-8 1 16,0 0-1-16,-64 9 1 0,-1 3-1 0,65-12 1 16,0 0-1-16,-65 12 2 0,5 0-2 0,60-12 3 15,0 0-3-15,-60 9 4 0,0 6-4 0,60-15 5 0,0 0-5 16,-60 13 6-16,0 2-6 0,60-15 5 0,0 0-5 15,-60 14 6-15,7 2-6 0,53-16 3 0,0 0-3 16,-49 15 3-16,5-3-3 0,44-12 1 0,0 0-1 16,-39 12 2-16,0 4-2 0,39-16 0 0,0 0 0 15,-33 15 1-15,4 3-1 0,29-18 0 0,0 0 0 0,-24 21 0 16,2 10 0-16,22-31 0 0,0 0 0 0,-17 33 0 16,3 6 0-16,14-39 0 0,0 0 0 0,-9 38 0 15,5 2 0-15,4-40 0 0,0 0 0 0,-1 40 1 16,1-4-1-16,0-36 2 0,0 0-2 0,3 33 3 15,4-2-3-15,-7-31 4 0,0 0-4 0,9 30 5 16,3 1-5-16,-12-31 7 0,0 0-7 0,18 35 8 16,7 4-8-16,-25-39 13 0,0 0-13 0,30 39 13 15,7 2-13-15,-37-41 18 0,0 0-18 0,40 36 19 16,3-4-19-16,-43-32 21 0,0 0-21 0,47 32 22 0,6 5-22 16,-53-37 20-16,0 0-20 0,57 33 21 0,3-9-21 15,-60-24 22-15,0 0-22 0,58 24 22 0,-2-3-22 16,-56-21 20-16,0 0-20 0,60 15 20 0,13-1-20 15,-73-14 16-15,0 0-16 0,74 12 17 0,0-1-17 16,-74-11 14-16,0 0-14 0,74 12 15 0,0-3-15 16,-74-9 9-16,0 0-9 0,72 6 9 0,0-6-9 15,-72 0 7-15,0 0-7 0,68-3 7 0,-9 0-7 0,-59 3 11 16,0 0-11-16,46-7 11 0,-21 5-11 0,-25 2 14 16,0 0-14-16,16 0 14 0,-2-4-14 0,-14 4 15 15,0 0-15-15,12-5 16 0,-3 2-16 0,-9 3 14 16,0 0-14-16,0 0 14 0,9-4-14 0,-9 4 11 15,0 0-11-15,0 0 11 0,0 0-11 0,0 0 8 0,0 0-8 16,0 0 9-16,7 0-9 0,-7 0 4 0,0 0-4 16,0 0 4-16,0 0-4 0,0 0 1 0,0 0-1 15,0 0 2-15,7 0-2 0,-7 0 0 0,0 0 0 0,0 0 1 16,0 0-1-16,0 0-1134 0</inkml:trace>
  <inkml:trace contextRef="#ctx0" brushRef="#br0" timeOffset="12665.1">2942 6657 393 0,'0'0'0'0,"0"0"0"15,0 0 0-15,0 0 22 0,0 0-22 0,-16-8 22 16,7 4-22-16,9 4 66 0,0 0-66 0,0 0 66 16,0 0-66-16,0 0 64 0,0 0-64 0,0 0 64 15,0 0-64-15,0 0 56 0,0 0-56 0,0 0 57 16,0 0-57-16,0 0 35 0,0 0-35 0,0 0 36 15,0 0-36-15,0 0 27 0,0 0-27 0,0 0 28 16,0 0-28-16,0 0 20 0,0 0-20 0,11-3 21 0,3 3-21 16,-14 0 20-16,0 0-20 0,25 0 20 0,-2-4-20 15,-23 4 19-15,0 0-19 0,23-3 19 0,5 1-19 16,-28 2 18-16,0 0-18 0,32-3 18 0,3-2-18 16,-35 5 24-16,0 0-24 0,37-4 24 0,4-6-24 15,-41 10 27-15,0 0-27 0,47-9 27 0,8 4-27 16,-55 5 24-16,0 0-24 0,63-4 24 0,15-4-24 15,-78 8 22-15,0 0-22 0,85-11 22 0,1 1-22 0,-86 10 18 16,0 0-18-16,92-10 18 0,7-2-18 0,-99 12 14 16,0 0-14-16,98-13 15 0,3 5-15 0,-101 8 18 15,0 0-18-15,106-7 19 0,-2 2-19 0,-104 5 18 16,0 0-18-16,113-9 18 0,-4 6-18 0,-109 3 22 0,0 0-22 16,113-6 22-16,-4 5-22 0,-109 1 21 0,0 0-21 15,111-2 21-15,-1-5-21 0,-110 7 19 0,0 0-19 16,104-5 20-16,7 1-20 0,-111 4 21 0,0 0-21 15,104-5 21-15,0 3-21 0,-104 2 17 0,0 0-17 0,97-1 17 16,-3-3-17-16,-94 4 13 0,0 0-13 0,95-3 13 16,-5 1-13-16,-90 2 11 0,0 0-11 0,85 0 11 15,-4 0-11-15,-81 0 8 0,0 0-8 0,79 0 9 16,9-2-9-16,-88 2 8 0,0 0-8 0,87-1 8 16,-3-3-8-16,-84 4 9 0,0 0-9 0,78 0 10 15,-6-7-10-15,-72 7 9 0,0 0-9 0,73-5 9 16,2-4-9-16,-75 9 9 0,0 0-9 0,73-3 9 15,-4-2-9-15,-69 5 9 0,0 0-9 0,63 1 9 16,-5 6-9-16,-58-7 6 0,0 0-6 0,55 9 6 16,-2-6-6-16,-53-3 8 0,0 0-8 0,49 0 9 0,-1-3-9 15,-48 3 10-15,0 0-10 0,49-4 10 0,4-1-10 16,-53 5 10-16,0 0-10 0,55-3 10 0,-2-2-10 16,-53 5 8-16,0 0-8 0,46-4 9 0,-6 1-9 15,-40 3 9-15,0 0-9 0,35-4 10 0,-3 3-10 16,-32 1 9-16,0 0-9 0,28 0 10 0,4 0-10 15,-32 0 9-15,0 0-9 0,21-2 9 0,-7 0-9 16,-14 2 9-16,0 0-9 0,9-3 9 0,-3 6-9 0,-6-3 8 16,0 0-8-16,0 0 9 0,8-3-9 15,-8 3 8-15,0 0-8 0,0 0 9 0,0 0-9 16,0 0 8-16,0 0-8 0,9 0 9 0,-9 0-9 0,0 0 7 0,0 0-7 16,0 0 7-16,0 0-7 0,0 0 7 15,0 0-7-15,0 0 7 0,0 0-7 0,0 0 7 0,0 0-7 16,0 0 7-16,0 0-7 0,0 0 7 0,0 0-7 15,0 0 7-15,0 0-7 0,0 0 6 0,0 0-6 16,0 0 6-16,0 0-6 0,0 0 6 0,0 0-6 0,0 0 6 16,0 0-6-16,0 0 5 0,0 0-5 0,0 0 6 15,0 0-6-15,0 0 5 0,0 0-5 16,0 0 6-16,0 0-6 0,0 0 6 0,0 0-6 0,0 0 6 16,0 0-6-16,0 0 5 0,0 0-5 0,0 0 5 15,0 0-5-15,0 0 5 0,0 0-5 0,0 0 6 16,0 0-6-16,0 0 4 0,0 0-4 0,0 0 5 15,0 0-5-15,0 0 4 0,0 0-4 0,0 0 4 16,0 0-4-16,0 0 3 0,0 0-3 0,0 0 4 16,0 0-4-16,0 0 3 0,0 0-3 0,0 0 3 15,0 0-3-15,0 0 1 0,0 0-1 0,0 0 2 0,0 0-2 16,0 0 1-16,0 0-1 0,0 0 2 0,0 0-2 16,0 0 1-16,0 0-1 0,0 0 1 0,0 0-1 15,0 0 1-15,0 0-1 0,0 0 1 0,0 0-1 16,0 0 1-16,0 0-1 0,0 0 1 0,0 0-1 15,0 0 1-15,0 0-1 0,0 0 1 0,0 0-1 16,0 0 1-16,0 0-1 0,0 0 1 0,0 0-1 0,0 0 1 16,0 0-1-16,0 0 1 0,0 0-1 0,0 0 0 15,0 0 0-15,0 0 1 0,0 0-1 0,0 0 1 16,0 0-1-16,0 0 1 0,0 0-1 0,0 0 1 0,0 0-1 16,0 0 1-16,0 0-1 0,0 0 1 15,0 0-1-15,0 0 1 0,0 0-1 0,0 0 1 0,0 0-1 16,0 0 1-16,0 0-1 0,0 0 1 0,0 0-1 15,0 0 1-15,0 0-1 0,0 0 1 0,0 0-1 16,0 0 1-16,0 0-1 0,0 0 0 0,0 0 0 16,0 0 1-16,0 0-1 0,0 0 0 0,0 0 0 0,0 0 1 15,0 0-1-15,0 0 0 0,0 0 0 0,0 0 1 16,0 0-1-16,0 0 0 0,0 0 0 0,0 0 1 16,0 0-1-16,0 0 0 0,0 0 0 0,0 0 1 15,0 0-1-15,0 0 0 0,0 0 0 0,0 0 0 16,0 0 0-16,0 0 0 0,0 0 0 0,0 0 0 15,0 0 0-15,0 0 0 0,0 0 0 0,0 0 0 16,0 0 0-16,0 0 0 0,0 0 0 0,0 0 0 16,0 0 0-16,0 0 0 0,0 0 0 0,0 0 0 0,0 0 0 15,0 0 0-15,0 0 0 0,0 0 0 0,0 0 0 16,0 0 0-16,0 0 0 0,0 0 0 0,0 0 0 16,0 0 0-16,0 0 0 0,0 0 0 0,0 0 0 15,0 0 0-15,0 0 0 0,0 0 0 0,0 0 0 16,0 0 0-16,0 0 0 0,0 0 0 0,0 0 0 15,0 0 0-15,0 0 0 0,0 0 0 0,0 0 0 16,0 0 0-16,0 0 0 0,6 0 0 0,-6 0 0 16,0 0 0-16,0 0 0 0,0 0 0 0,0 0 0 0,0 0 0 15,0 0 0-15,0 0 0 0,0 0 0 0,0 0 0 16,0 0 0-16,0 0 0 0,0 0 0 0,0 0-1 16,0 0 1-16,0 0 0 0,0 0 0 0,0 0-1 0,0 0 1 15,0 0 0-15,0 0 0 0,0 0-1 0,0 0 1 16,0 0 0-16,0 0 0 0,0 0-1 0,0 0 1 15,0 0 0-15,0 0 0 0,0 0-1 0,0 0 1 16,0 0-1-16,0 0 1 0,0 0-2 0,0 0 2 16,0 0-1-16,0 0 1 0,0 0-2 0,0 0 2 0,0 0-1 15,0 0 1-15,0 0-1 0,0 0 1 0,0 0 0 16,0 0 0-16,0 0-1 0,0 0 1 0,0 0 0 16,0 0 0-16,0 0 0 0,0 0 0 0,0 0 0 15,0 0 0-15,0 0 0 0,0 0 0 0,0 0 0 16,0 0 0-16,0 0 0 0,0 0 0 0,0 0 1 15,0 0-1-15,0 0 0 0,0 0 0 0,0 0 1 16,0 0-1-16,0 0 1 0,0 0-1 0,0 0 2 16,0 0-2-16,0 0 2 0,0 0-2 0,0 0 2 15,0 0-2-15,0 0 3 0,0 0-3 0,0 0 3 0,0 0-3 16,0 0 3-16,0 0-3 0,0 0 3 0,0 0-3 16,0 0 3-16,0 0-3 0,0 0 4 0,0 0-4 15,0 0 3-15,0 0-3 0,0 0 3 0,0 0-3 16,0 0 3-16,0 0-3 0,0 0 3 0,0 0-3 15,0 0 2-15,0 0-2 0,0 0 3 0,0 0-3 16,0 0 2-16,0 0-2 0,0 0 2 0,0 0-2 16,0 0 2-16,0 0-2 0,0 0 2 0,0 0-2 15,0 0 1-15,0 0-1 0,0 0 2 0,0 0-2 0,0 0 1 16,0 0-1-16,0 0 2 0,0 0-2 0,0 0 2 16,0 0-2-16,0 0 2 0,0 0-2 0,0 0 2 0,0 0-2 15,0 0 2-15,0 0-2 0,0 0 2 0,0 0-2 16,0 0 2-16,0 0-2 0,0 0 1 0,0 0-1 15,0 0 2-15,0 0-2 0,0 0 1 0,0 0-1 16,0 0 1-16,0 0-1 0,0 0 0 0,0 0 0 16,0 0 1-16,0 0-1 0,0 0 0 0,0 0 0 15,0 0 0-15,0 0 0 0,0 0 0 0,0 0 0 0,0 0 0 16,0 0 0-16,0 0 0 0,0 0 0 0,0 0 0 16,0 0 0-16,0 0 0 0,0 0 0 0,0 0 0 15,0 0 0-15,0 0 0 0,0 0 0 0,0 0 0 16,0 0 0-16,0 0 0 0,0 0 0 0,0 0 0 15,0 0 0-15,0 0 0 0,0 0 0 0,0 0 0 16,0 0 0-16,0 0 0 0,0 0 0 0,0 0 0 16,0 0 0-16,0 0 0 0,0 0 0 0,0 0 0 15,0 0 0-15,0 0-1 0,0 0 1 0,0 0 0 16,0 0 0-16,0 0-1 0,0 0 1 0,0 0 0 0,0 0 0 16,0 0-1-16,0 0 1 0,0 0-1 0,0 0 1 15,0 0-1-15,0 0 1 0,0 0-1 0,0 0 1 16,0 0-1-16,0 0 1 0,0 0 0 0,0 0 0 15,0 0-1-15,0 0 1 0,0 0 0 0,0 0 0 16,0 0-1-16,0 0 1 0,0 0 0 0,0 0 0 16,0 0-1-16,0 0 1 0,0 0 0 0,0 0 0 15,0 0 0-15,0 0 0 0,0 0 0 0,0 0 0 0,0 0 0 16,0 0 0-16,0 0 0 0,0 0 0 0,0 0 0 16,0 0 0-16,0 0 0 0,0 0 0 0,0 0 0 15,0 0 0-15,0 0 0 0,0 0 0 0,0 0 0 16,0 0 0-16,0 0 0 0,0 0 0 0,0 0 0 0,0 0 0 15,0 0 0-15,0 0 0 0,0 0 0 0,0 0 0 16,0 0 0-16,0 0 0 0,0 0 0 0,0 0 0 16,0 0 0-16,0 0 0 0,0 0 0 0,0 0 0 15,0 0 0-15,0 0 0 0,0 0 0 0,0 0 0 0,0 0 0 16,0 0 0-16,0 0 0 0,0 0 0 0,0 0 0 16,0 0 0-16,0 0 0 0,0 0 0 0,0 0 0 15,0 0 0-15,0 0 0 0,0 0 0 0,0 0 0 16,0 0 0-16,0 0 0 0,0 0 0 0,0 0 0 15,0 0 0-15,0 0 0 0,0 0 0 0,0 0 0 16,0 0 0-16,0 0 0 0,0 0 0 0,0 0 0 16,0 0 0-16,0 0 0 0,0 0 0 0,0 0 0 15,0 0 0-15,0 0 0 0,0 0 0 0,0 0 0 16,0 0 0-16,0 0 0 0,0 0 0 0,0 0 0 16,0 0 0-16,0 0 0 0,0 0 0 0,0 0 0 15,0 0 0-15,0 0 0 0,0 0 0 0,0 0 0 0,0 0 0 16,0 0 0-16,0 0 0 0,0 0 0 0,0 0 0 15,0 0 0-15,0 0 0 0,0 0 0 0,0 0 0 16,0 0 0-16,0 0 0 0,0 0 0 0,0 0 0 16,0 0 0-16,0 0 0 0,0 0 0 0,0 0 0 15,0 0-1-15,0 0 1 0,0 0 0 0,0 0 0 16,0 0-1-16,0 0 1 0,0 0-1 0,0 0 1 0,0 0-1 16,0 0 1-16,0 0-1 0,0 0 1 0,0 0-2 15,0 0 2-15,0 0-1 0,0 0 1 0,0 0-2 16,0 0 2-16,0 0-1 0,0 0 1 0,0 0-2 0,0 0 2 15,0 0-1-15,0 0 1 0,0 0-2 0,0 0 2 16,0 0-1-16,0 0 1 0,0 0-1 0,0 0 1 16,0 0-1-16,0 0 1 0,0 0-1 0,0 0 1 15,0 0 0-15,0 0 0 0,0 0-1 0,0 0 1 0,0 0 0 16,0 0 0-16,0 0-1 0,0 0 1 0,0 0 0 16,0 0 0-16,0 0-1 0,0 0 1 0,0 0 0 15,0 0 0-15,0 0-1 0,0 0 1 0,0 0-1 16,0 0 1-16,0 0-2 0,0 0 2 0,0 0-1 15,0 0 1-15,0 0-2 0,0 0 2 0,0 0-2 16,0 0 2-16,0 0-2 0,0 0 2 0,0 0-2 16,0 0 2-16,0 0-2 0,0 0 2 0,0 0-2 15,0 0 2-15,0 0-2 0,0 0 2 0,0 0-1 16,0 0 1-16,0 0-2 0,0 0 2 0,0 0-1 16,0 0 1-16,0 0-2 0,0 0 2 0,0 0-1 0,0 0 1 15,0 0-1-15,0 0 1 0,0 0-1 0,0 0 1 16,0 0-1-16,0 0 1 0,0 0-1 0,0 0 1 15,0 0-1-15,0 0 1 0,0 0 0 0,0 0 0 16,0 0 0-16,0 0 0 0,0 0 0 0,0 0 0 16,0 0 0-16,0 0 0 0,0 0 0 0,0 0 0 15,0 0 0-15,0 0 0 0,0 0 0 0,0 0 0 16,0 0 0-16,0 0 0 0,0 0 0 0,0 0 0 0,0 0 0 16,0 0 0-16,0 0 0 0,0 0 0 0,0 0 0 15,0 0 0-15,0 0 0 0,0 0 0 0,0 0 0 16,0 0 0-16,0 0 0 0,0 0 0 0,0 0 0 0,0 0 0 15,0 0 0-15,0 0 0 0,0 0 0 0,0 0 0 16,0 0 0-16,0 0 0 0,0 0 0 0,0 0 0 16,0 0 0-16,0 0 0 0,0 0 0 0,0 0 0 15,0 0 0-15,0 0 0 0,0 0 0 0,0 0 0 0,0 0 0 16,0 0 0-16,0 0 0 0,0 0 0 16,0 0 0-16,0 0 0 0,0 0 0 0,0 0 0 0,0 0 0 15,0 0 0-15,0 0 0 0,0 0 0 0,0 0 0 16,0 0 0-16,0 0 0 0,0 0 0 0,0 0 0 15,0 0 0-15,0 0 0 0,0 0 0 0,0 0 0 16,0 0 0-16,0 0 0 0,0 0 0 0,0 0 0 16,0 0 0-16,0 0 0 0,0 0 0 0,0 0 0 15,0 0 0-15,0 0 0 0,0 0 0 0,0 0 0 16,0 0 0-16,0 0 0 0,0 0 0 0,0 0 0 16,0 0 0-16,0 0 0 0,0 0 0 0,0 0 0 15,0 0 0-15,0 0 0 0,0 0 0 0,0 0 0 0,0 0 0 16,0 0 0-16,0 0 0 0,0 0 0 0,0 0 0 15,0 0 0-15,0 0 0 0,0 0 0 0,0 0 0 16,0 0 0-16,0 0 0 0,0 0 0 0,0 0 0 16,0 0 0-16,0 0 0 0,0 0 0 0,0 0 0 15,0 0 0-15,0 0 0 0,0 0 0 0,0 0 0 16,0 0 0-16,0 0 0 0,0 0 0 0,0 0 0 16,0 0 0-16,0 0 0 0,0 0 0 0,0 0 0 0,0 0 0 15,0 0 0-15,0 0 0 0,0 0 0 0,0 0 0 16,0 0 0-16,0 0 0 0,0 0 0 0,0 0-1 15,0 0 1-15,0 0 0 0,0 0 0 0,0 0-1 0,0 0 1 16,0 0 0-16,0 0 0 0,0 0-1 0,0 0 1 16,0 0 0-16,0 0 0 0,0 0-1 0,0 0 1 15,0 0 0-15,0 0 0 0,0 0-1 0,0 0 1 16,0 0 0-16,0 0 0 0,0 0-1 0,0 0 1 16,0 0 0-16,0 0 0 0,0 0-1 0,0 0 1 15,0 0 0-15,0 0 0 0,0 0 0 0,0 0 0 0,0 0 0 16,0 0 0-16,0 0 0 0,0 0 0 0,0 0 0 15,0 0 0-15,0 0 0 0,0 0 0 0,0 0 0 16,0 0 0-16,0 0 0 0,0 0 0 0,0 0 0 16,0 0 0-16,0 0 0 0,0 0 0 0,0 0 0 15,0 0 0-15,0 0 0 0,0 0 0 0,0 0 0 16,0 0 0-16,0 0 0 0,0 0 0 0,0 0 1 16,0 0-1-16,0 0 0 0,0 0 0 0,0 0 1 15,0 0-1-15,0 0 1 0,0 0-1 0,0 0 1 16,0 0-1-16,0 0 1 0,0 0-1 0,0 0 2 0,0 0-2 15,0 0 1-15,0 0-1 0,0 0 1 0,0 0-1 16,0 0 0-16,0 0 0 0,0 0 1 0,0 0-1 16,0 0 0-16,0 0 0 0,0 0 1 0,0 0-1 15,0 0 0-15,0 0 0 0,0 0 0 0,0 0 0 16,0 0 0-16,0 0 0 0,0 0 0 0,0 0 0 16,0 0 0-16,0 0 0 0,0 0 0 0,0 0 0 0,0 0 0 15,0 0 0-15,0 0 1 0,0 0-1 0,0 0 0 16,0 0 0-16,0 0 1 0,0 0-1 0,0 0 1 15,0 0-1-15,0 0 1 0,0 0-1 0,0 0 1 16,0 0-1-16,0 0 2 0,0 0-2 0,0 0 1 0,0 0-1 16,0 0 2-16,0 0-2 0,0 0 1 0,0 0-1 15,0 0 2-15,0 0-2 0,0 0 0 0,0 0 0 16,0 0 1-16,0 0-1 0,0 0 0 0,0 0 0 16,0 0 1-16,0 0-1 0,0 0-1 0,0 0 1 0,3-13 0 15,-15-35 0-15,1-4-1596 0</inkml:trace>
  <inkml:trace contextRef="#ctx0" brushRef="#br0" timeOffset="25961.7">3145 8253 91 0,'0'0'0'0,"0"0"0"0,0 0 0 16,0 0 1-16,0 0-1 0,0 0 2 0,0 0-2 15,0 0 12-15,0 0-12 0,0 0 12 0,0 0-12 16,0 0 25-16,0 0-25 0,0 0 26 0,0 0-26 16,0 0 31-16,0 0-31 0,0 0 32 0,0 0-32 15,0 0 30-15,0 0-30 0,23-9 31 0,-11 6-31 16,-12 3 25-16,0 0-25 0,18-4 26 0,0-1-26 0,-18 5 30 16,0 0-30-16,22-7 30 0,1 2-30 0,-23 5 28 15,0 0-28-15,23-7 28 0,4-5-28 0,-27 12 32 16,0 0-32-16,32-12 32 0,8 5-32 0,-40 7 24 15,0 0-24-15,42-5 25 0,6-4-25 0,-48 9 19 0,0 0-19 16,46-8 20-16,7 4-20 0,-53 4 13 0,0 0-13 16,48-5 14-16,-1 1-14 0,-47 4 15 0,0 0-15 15,50-1 16-15,1-1-16 0,-51 2 13 0,0 0-13 16,58 0 14-16,0 0-14 0,-58 0 15 0,0 0-15 0,58 0 16 16,2 0-16-16,-60 0 16 0,0 0-16 0,53 0 16 15,-2-3-16-15,-51 3 20 0,0 0-20 0,53-4 21 16,2 2-21-16,-55 2 27 0,0 0-27 0,58 0 27 15,2 4-27-15,-60-4 24 0,0 0-24 0,55 2 25 16,-1-4-25-16,-54 2 24 0,0 0-24 0,53-4 25 16,0 1-25-16,-53 3 26 0,0 0-26 0,48 0 27 15,0-4-27-15,-48 4 28 0,0 0-28 0,54-1 29 16,1-1-29-16,-55 2 25 0,0 0-25 0,53-2 25 16,-4 1-25-16,-49 1 22 0,0 0-22 0,43 0 22 15,-3 0-22-15,-40 0 18 0,0 0-18 0,41 0 18 0,-1 0-18 16,-40 0 16-16,0 0-16 0,41 0 17 0,3 0-17 15,-44 0 14-15,0 0-14 0,42 1 14 0,2 1-14 16,-44-2 11-16,0 0-11 0,43 3 11 0,1 1-11 16,-44-4 10-16,0 0-10 0,44 2 10 0,-4-2-10 15,-40 0 7-15,0 0-7 0,43 1 8 0,-4 3-8 16,-39-4 10-16,0 0-10 0,40 2 10 0,6-2-10 16,-46 0 10-16,0 0-10 0,46 0 10 0,3 3-10 0,-49-3 11 15,0 0-11-15,50 0 12 0,-10 0-12 0,-40 0 11 16,0 0-11-16,41 0 11 0,-4 2-11 0,-37-2 10 15,0 0-10-15,39 3 11 0,3 1-11 0,-42-4 8 0,0 0-8 16,41 3 9-16,-4-3-9 0,-37 0 6 0,0 0-6 16,38 0 7-16,3 0-7 0,-41 0 4 0,0 0-4 15,42 0 4-15,2 0-4 0,-44 0 4 0,0 0-4 16,37 0 5-16,-1 0-5 0,-36 0 3 0,0 0-3 16,31 0 4-16,5 0-4 0,-36 0 3 0,0 0-3 0,33-3 3 15,-3 3-3-15,-30 0 2 0,0 0-2 0,27 3 3 16,1 1-3-16,-28-4 2 0,0 0-2 0,28 1 3 15,-1-2-3-15,-27 1 1 0,0 0-1 0,26-4 2 16,2 1-2-16,-28 3 1 0,0 0-1 0,32-2 2 16,2 0-2-16,-34 2 1 0,0 0-1 0,33 0 2 15,2 4-2-15,-35-4 1 0,0 0-1 0,32 3 2 16,3-6-2-16,-35 3 2 0,0 0-2 0,34-4 2 16,1 1-2-16,-35 3 5 0,0 0-5 0,35-2 6 15,-1-3-6-15,-34 5 8 0,0 0-8 0,39-4 8 16,-2 1-8-16,-37 3 9 0,0 0-9 0,37-4 9 0,3 1-9 15,-40 3 9-15,0 0-9 0,39-2 10 0,2 1-10 16,-41 1 7-16,0 0-7 0,37-2 8 0,3 2-8 16,-40 0 6-16,0 0-6 0,41-4 6 0,-4 3-6 15,-37 1 5-15,0 0-5 0,41-2 5 0,-3 0-5 16,-38 2 4-16,0 0-4 0,46-2 4 0,0 1-4 16,-46 1 3-16,0 0-3 0,50 0 4 0,-1-4-4 0,-49 4 1 15,0 0-1-15,46-2 2 0,-2 1-2 0,-44 1 0 16,0 0 0-16,42 0 1 0,6 0-1 0,-48 0 0 15,0 0 0-15,46 0 0 0,-2 0 0 0,-44 0 0 16,0 0 0-16,46 0 0 0,-4 0 0 0,-42 0 0 0,0 0 0 16,48 0 0-16,1 0 0 0,-49 0 0 0,0 0 0 15,51 1 0-15,-5 1 0 0,-46-2 0 0,0 0 0 16,44 4 0-16,-3-1 0 0,-41-3 0 0,0 0 0 16,44 2 0-16,-4-4 0 0,-40 2 0 0,0 0 0 0,41-2 0 15,-9 1 0-15,-32 1 0 0,0 0 0 0,37 0 0 16,3 0 0-16,-40 0 0 0,0 0 0 0,41 0 1 15,-1 0-1-15,-40 0 1 0,0 0-1 0,36 0 2 16,-8 0-2-16,-28 0 2 0,0 0-2 0,32 0 3 16,-4 0-3-16,-28 0 4 0,0 0-4 0,30-6 5 15,-2 5-5-15,-28 1 7 0,0 0-7 0,32-2 7 16,0 0-7-16,-32 2 7 0,0 0-7 0,30-1 8 16,-2-5-8-16,-28 6 5 0,0 0-5 0,30-3 6 15,2-1-6-15,-32 4 4 0,0 0-4 0,31-6 5 16,-6 6-5-16,-25 0 3 0,0 0-3 0,25 1 4 0,3 1-4 15,-28-2 4-15,0 0-4 0,28 0 4 0,2 0-4 16,-30 0 3-16,0 0-3 0,27 0 4 0,1-2-4 16,-28 2 6-16,0 0-6 0,26-3 6 0,-3-1-6 15,-23 4 8-15,0 0-8 0,27 0 9 0,1-3-9 16,-28 3 8-16,0 0-8 0,28-2 9 0,2-1-9 16,-30 3 9-16,0 0-9 0,28-4 9 0,4 1-9 15,-32 3 7-15,0 0-7 0,30-4 8 0,-4 1-8 0,-26 3 7 16,0 0-7-16,29-2 8 0,-1 2-8 0,-28 0 6 15,0 0-6-15,30 0 6 0,-5 0-6 0,-25 0 6 16,0 0-6-16,24 0 6 0,1 0-6 0,-25 0 5 16,0 0-5-16,25 0 5 0,-2-3-5 0,-23 3 5 15,0 0-5-15,23-4 6 0,3 2-6 0,-26 2 4 0,0 0-4 16,25 0 5-16,-8 0-5 0,-17 0 4 0,0 0-4 16,18 0 4-16,-4 0-4 0,-14 0 4 0,0 0-4 0,18 0 5 15,-1 0-5-15,-17 0 5 0,0 0-5 0,18 0 5 16,5-1-5-16,-23 1 4 0,0 0-4 0,23-2 4 15,-6-5-4-15,-17 7 4 0,0 0-4 0,15-3 4 16,2 4-4-16,-17-1 3 0,0 0-3 0,20 2 3 16,4 2-3-16,-24-4 2 0,0 0-2 0,23 3 3 15,5 0-3-15,-28-3 2 0,0 0-2 0,29 2 3 16,-3-4-3-16,-26 2 3 0,0 0-3 0,30-1 3 16,2-1-3-16,-32 2 2 0,0 0-2 0,37 0 3 15,0 0-3-15,-37 0 2 0,0 0-2 0,44 0 3 0,5 0-3 16,-49 0 3-16,0 0-3 0,46 2 3 15,7-1-3-15,-53-1 2 0,0 0-2 0,51 2 3 0,-3-2-3 16,-48 0 2-16,0 0-2 0,46-2 3 0,0-1-3 16,-46 3 2-16,0 0-2 0,49-3 2 0,1-1-2 15,-50 4 2-15,0 0-2 0,49-2 2 0,-3 4-2 16,-46-2 1-16,0 0-1 0,46 2 2 0,-6 0-2 16,-40-2 1-16,0 0-1 0,39-2 2 0,-5-3-2 15,-34 5 1-15,0 0-1 0,31-2 2 0,1 4-2 0,-32-2 0 16,0 0 0-16,30 3 1 0,-2-1-1 15,-28-2 0-15,0 0 0 0,27 0 1 0,-1 0-1 0,-26 0 0 16,0 0 0-16,23 2 0 0,0-2 0 0,-23 0 0 16,0 0 0-16,26 0 1 0,-1 3-1 0,-25-3 0 0,0 0 0 15,25 3 0-15,-6 1 0 0,-19-4 0 0,0 0 0 16,21 5 0-16,-1-3 0 0,-20-2 0 0,0 0 0 16,23 2 0-16,3-2 0 0,-26 0 0 0,0 0 0 15,27 1 1-15,-4 6-1 0,-23-7 0 0,0 0 0 0,26 4 0 16,6-3 0-16,-32-1 0 0,0 0 0 0,28 0 0 15,4 0 0-15,-32 0 0 0,0 0 0 0,32 2 0 16,-2 3 0-16,-30-5 0 0,0 0 0 0,31 0 1 16,1 0-1-16,-32 0 0 0,0 0 0 0,32 0 1 15,0 2-1-15,-32-2 1 0,0 0-1 0,28 2 1 16,2 0-1-16,-30-2 1 0,0 0-1 0,31 3 2 16,-2 0-2-16,-29-3 3 0,0 0-3 0,30 2 4 15,3-2-4-15,-33 0 7 0,0 0-7 0,35 0 7 16,1-2-7-16,-36 2 9 0,0 0-9 0,33 0 10 15,3-3-10-15,-36 3 10 0,0 0-10 0,40 0 10 16,4 0-10-16,-44 0 10 0,0 0-10 0,46 3 10 0,-5-3-10 16,-41 0 8-16,0 0-8 0,40 2 8 0,-8-4-8 15,-32 2 8-15,0 0-8 0,35-3 8 0,6 0-8 16,-41 3 6-16,0 0-6 0,46-2 7 0,0 0-7 16,-46 2 5-16,0 0-5 0,44-2 5 0,1 2-5 15,-45 0 4-15,0 0-4 0,43-3 5 0,-3 6-5 16,-40-3 2-16,0 0-2 0,39 0 3 0,-7 2-3 0,-32-2 2 15,0 0-2-15,32 0 2 0,-1 0-2 0,-31 0 2 16,0 0-2-16,36 0 3 0,-5 0-3 0,-31 0 2 16,0 0-2-16,32 0 2 0,0 0-2 0,-32 0 2 0,0 0-2 15,34 0 2-15,1 0-2 0,-35 0 2 0,0 0-2 16,35 0 2-16,0 0-2 0,-35 0 1 0,0 0-1 16,32 2 2-16,-7 0-2 0,-25-2 1 0,0 0-1 15,30 1 2-15,3 1-2 0,-33-2 1 0,0 0-1 0,34 0 2 16,-6 0-2-16,-28 0 2 0,0 0-2 15,30 0 2-15,2-2-2 0,-32 2 2 0,0 0-2 0,37-3 3 16,-5-1-3-16,-32 4 2 0,0 0-2 0,33 0 3 16,6-3-3-16,-39 3 3 0,0 0-3 0,35-2 3 15,4 2-3-15,-39 0 3 0,0 0-3 0,35 0 4 16,1 0-4-16,-36 0 4 0,0 0-4 0,31 0 5 16,5-2-5-16,-36 2 5 0,0 0-5 0,31-3 5 15,-2 1-5-15,-29 2 5 0,0 0-5 0,29-3 6 16,9 1-6-16,-38 2 6 0,0 0-6 0,33-2 6 15,2 2-6-15,-35 0 6 0,0 0-6 0,37 2 7 0,7 0-7 16,-44-2 4-16,0 0-4 0,45 3 5 0,-5-3-5 16,-40 0 4-16,0 0-4 0,41 2 4 0,-4 3-4 15,-37-5 2-15,0 0-2 0,44 5 2 0,-4-5-2 16,-40 0 2-16,0 0-2 0,46 0 2 0,-3 0-2 16,-43 0 1-16,0 0-1 0,47 2 2 0,3-2-2 15,-50 0 1-15,0 0-1 0,45 0 1 0,-2 4-1 16,-43-4 0-16,0 0 0 0,40 3 1 0,-1 0-1 0,-39-3 0 15,0 0 0-15,35 2 1 0,4-2-1 0,-39 0 0 16,0 0 0-16,36 2 1 0,-1 1-1 0,-35-3 0 16,0 0 0-16,35 2 1 0,-3-2-1 0,-32 0 0 15,0 0 0-15,33 0 0 0,-3-2 0 0,-30 2 0 0,0 0 0 16,29-1 0-16,2 2 0 0,-31-1 0 0,0 0 0 16,27 2 1-16,-8 2-1 0,-19-4 0 0,0 0 0 15,18 0 1-15,5 0-1 0,-23 0 0 0,0 0 0 16,24 0 1-16,3 1-1 0,-27-1 0 0,0 0 0 15,21 2 1-15,-5 0-1 0,-16-2 0 0,0 0 0 0,9 0 1 16,5 1-1-16,-14-1 2 0,0 0-2 0,14 0 2 16,0-1-2-16,-14 1 2 0,0 0-2 0,12-2 3 15,-1 2-3-15,-11 0 4 0,0 0-4 0,9 0 5 16,3 0-5-16,-12 0 5 0,0 0-5 0,9 0 6 16,2 0-6-16,-11 0 5 0,0 0-5 0,7 0 5 15,0 0-5-15,-7 0 5 0,0 0-5 0,7 0 6 16,2 0-6-16,-9 0 4 0,0 0-4 0,5 0 4 15,4-2-4-15,-9 2 3 0,0 0-3 0,5-1 3 16,-5 1-3-16,0 0 2 0,0 0-2 0,9 0 2 0,-9 0-2 16,0 0 2-16,0 0-2 0,0 0 2 0,0 0-2 15,0 0 2-15,0 0-2 0,0 0 3 0,7 1-3 16,-7-1 2-16,0 0-2 0,0 0 3 0,0 0-3 16,0 0 3-16,0 0-3 0,0 0 3 0,7 0-3 15,-7 0 3-15,0 0-3 0,0 0 3 0,0 0-3 16,0 0 1-16,0 0-1 0,0 0 2 0,7-1-2 15,-7 1 0-15,0 0 0 0,0 0 0 0,2-7 0 0,-2 7-10 16,0 0 10-16,0 0-9 0,0 0 9 16,0 0-1708-16</inkml:trace>
  <inkml:trace contextRef="#ctx0" brushRef="#br0" timeOffset="30274.1">10206 9049 471 0,'0'0'0'0,"0"0"0"16,0 0 0-16,0 0 34 0,0 0-34 0,0 0 34 15,0 0-34-15,0 0 87 0,0 0-87 0,0 0 88 16,0 0-88-16,0 0 86 0,0 0-86 0,0 0 87 16,0 0-87-16,0 0 69 0,0 0-69 0,0 0 70 15,19 0-70-15,-19 0 44 0,0 0-44 0,16 0 44 0,-2 0-44 16,-14 0 38-16,0 0-38 0,18 4 38 15,5-3-38-15,-23-1 37 0,0 0-37 0,32 2 38 0,5-2-38 16,-37 0 32-16,0 0-32 0,35 0 32 0,2 0-32 16,-37 0 29-16,0 0-29 0,39 0 29 0,8 0-29 15,-47 0 22-15,0 0-22 0,53 0 23 0,2 0-23 16,-55 0 24-16,0 0-24 0,55 0 24 0,-6 0-24 16,-49 0 26-16,0 0-26 0,49-2 27 0,4-3-27 15,-53 5 31-15,0 0-31 0,60-7 32 0,0 2-32 0,-60 5 29 16,0 0-29-16,62-7 30 0,5 5-30 0,-67 2 22 15,0 0-22-15,72-3 23 0,-5 3-23 0,-67 0 22 0,0 0-22 16,69-5 23-16,3 1-23 0,-72 4 18 0,0 0-18 16,75-7 19-16,-1 7-19 0,-74 0 17 0,0 0-17 15,74 0 17-15,-4-3-17 0,-70 3 18 0,0 0-18 16,69-5 19-16,-5-1-19 0,-64 6 14 0,0 0-14 16,70-3 14-16,8 0-14 0,-78 3 16 0,0 0-16 0,72-4 16 15,0 1-16-15,-72 3 14 0,0 0-14 0,73-6 14 16,-1-2-14-16,-72 8 14 0,0 0-14 0,76-7 15 15,-2 5-15-15,-74 2 13 0,0 0-13 0,72-2 13 16,-5 1-13-16,-67 1 11 0,0 0-11 0,60-4 12 16,6-3-12-16,-66 7 10 0,0 0-10 0,68-5 11 15,1-2-11-15,-69 7 8 0,0 0-8 0,71-2 9 16,-4 2-9-16,-67 0 8 0,0 0-8 0,65-3 8 16,-2-2-8-16,-63 5 6 0,0 0-6 0,62-4 7 15,2 1-7-15,-64 3 6 0,0 0-6 0,67-4 7 0,-4-1-7 16,-63 5 5-16,0 0-5 0,64-7 6 0,-6 7-6 15,-58 0 4-15,0 0-4 0,58 0 5 0,2-3-5 16,-60 3 4-16,0 0-4 0,60-5 4 0,-7 1-4 16,-53 4 5-16,0 0-5 0,53-2 5 0,2-1-5 15,-55 3 4-15,0 0-4 0,54-7 5 0,-4 5-5 16,-50 2 5-16,0 0-5 0,44 0 5 0,2 0-5 16,-46 0 4-16,0 0-4 0,42 0 5 0,4 0-5 0,-46 0 4 15,0 0-4-15,44 0 4 0,-3 0-4 0,-41 0 4 16,0 0-4-16,38 0 5 0,3-1-5 0,-41 1 3 15,0 0-3-15,33-6 3 0,-10 1-3 0,-23 5 2 0,0 0-2 16,22-2 3-16,-7 4-3 0,-15-2 2 0,0 0-2 16,18 5 2-16,0-5-2 0,-18 0 2 0,0 0-2 15,16 0 3-15,-6-5-3 0,-10 5 2 0,0 0-2 16,9-3 2-16,0 3-2 0,-9 0 3 0,0 0-3 16,9 1 3-16,-1 1-3 0,-8-2 4 0,0 0-4 0,0 0 5 15,0 0-5-15,0 0 5 0,0 0-5 0,6 2 6 16,-6-2-6-16,0 0 6 0,0 0-6 0,9 0 6 15,-9 0-6-15,0 0 6 0,0 0-6 0,0 0 7 16,0 0-7-16,0 0 7 0,0 0-7 0,0 0 7 16,0 0-7-16,0 0 7 0,0 0-7 0,3 0 7 15,-3 0-7-15,0 0 6 0,0 0-6 0,0 0 6 16,0 0-6-16,0 0 7 0,0 0-7 0,0 0 8 16,0 0-8-16,0 0 6 0,0 0-6 0,0 0 7 15,0 0-7-15,0 0 5 0,0 0-5 0,0 0 6 16,0 0-6-16,0 0 5 0,0 0-5 0,7 3 6 0,-7-3-6 15,0 0 6-15,0 0-6 0,0 0 6 0,0 0-6 16,0 0 6-16,0 0-6 0,0 0 6 0,0 0-6 16,0 0 5-16,0 0-5 0,0 0 6 0,0 0-6 15,0 0 4-15,0 0-4 0,0 0 5 0,0 0-5 16,0 0 3-16,0 0-3 0,0 0 3 0,0 0-3 16,0 0 2-16,0 0-2 0,0 0 3 0,0 0-3 0,0 0 1 15,0 0-1-15,0 0 2 0,0 0-2 0,0 0 0 16,0 0 0-16,0 0 1 0,0 0-1 0,0 0 0 15,0 0 0-15,0 0 0 0,7 0 0 0,-7 0 0 16,0 0 0-16,0 0 0 0,0 0 0 0,0 0-1 0,0 0 1 16,0 0 0-16,0 0 0 0,0 0-4 0,0 0 4 15,0 0-4-15,0 0 4 0,0 0-22 0,0 0 22 16,0 0-21-16,-37 7 21 0,37-7-58 0,0 0 58 16,-58 9-57-16,-29 0 57 0,3-4-1620 0</inkml:trace>
  <inkml:trace contextRef="#ctx0" brushRef="#br0" timeOffset="31382.65">4625 9819 1199 0,'0'0'0'0,"0"0"0"15,0 0 0-15,0 0-4 0,0 0 4 0,0 0-3 16,0 0 3-16,0 0-3 0,0 0 3 0,0 0-3 16,0 0 3-16,0 0 15 0,0 0-15 0,0 0 16 15,0 0-16-15,0 0 43 0,0 0-43 0,0 0 43 16,0 0-43-16,0 0 58 0,0 0-58 0,0 0 58 15,14-17-58-15,-14 17 55 0,0 0-55 0,21-7 56 0,13 2-56 16,-34 5 42-16,0 0-42 0,44-2 42 0,5-1-42 16,-49 3 31-16,0 0-31 0,58-2 31 0,2 2-31 15,-60 0 25-15,0 0-25 0,67 0 25 0,6-4-25 16,-73 4 19-16,0 0-19 0,77-3 19 0,8-4-19 16,-85 7 22-16,0 0-22 0,90-5 22 0,2 0-22 15,-92 5 25-15,0 0-25 0,98-7 25 0,10-9-25 0,-108 16 27 16,0 0-27-16,106-15 28 0,-2-3-28 0,-104 18 32 15,0 0-32-15,104-21 33 0,2 6-33 0,-106 15 30 16,0 0-30-16,104-19 30 0,-7 3-30 0,-97 16 33 16,0 0-33-16,93-14 34 0,-3 2-34 0,-90 12 30 0,0 0-30 15,90-12 31-15,0 0-31 0,-90 12 25 0,0 0-25 16,89-12 26-16,-10 2-26 0,-79 10 22 0,0 0-22 16,77-13 23-16,-9 0-23 0,-68 13 17 0,0 0-17 15,68-16 18-15,-1 7-18 0,-67 9 14 0,0 0-14 16,67-8 15-16,-7 4-15 0,-60 4 12 0,0 0-12 0,59-7 13 15,-1 2-13-15,-58 5 11 0,0 0-11 0,58-8 11 16,-2 1-11-16,-56 7 9 0,0 0-9 0,57-6 9 16,-1-2-9-16,-56 8 8 0,0 0-8 0,53-4 9 15,-3-3-9-15,-50 7 9 0,0 0-9 0,49-5 10 16,0-3-10-16,-49 8 8 0,0 0-8 0,55-7 8 16,0-2-8-16,-55 9 6 0,0 0-6 0,60-3 7 15,-2-4-7-15,-58 7 7 0,0 0-7 0,55-6 8 16,-6 1-8-16,-49 5 6 0,0 0-6 0,48-7 7 15,-6 4-7-15,-42 3 6 0,0 0-6 0,46-5 7 16,7-4-7-16,-53 9 7 0,0 0-7 0,46-7 7 0,-6-2-7 16,-40 9 6-16,0 0-6 0,39-7 6 0,-2 6-6 15,-37 1 5-15,0 0-5 0,35-4 5 0,-6-3-5 16,-29 7 4-16,0 0-4 0,21-3 4 0,-7 5-4 16,-14-2 3-16,0 0-3 0,10 1 4 0,3 3-4 15,-13-4 3-15,0 0-3 0,14 0 3 0,-5 3-3 0,-9-3 1 16,0 0-1-16,5 4 2 0,-5-4-2 15,0 0 1-15,0 0-1 0,12 1 1 0,-12-1-1 0,0 0 0 16,0 0 0-16,0 0 1 0,0 0-1 0,0 0-1 16,0 0 1-16,6 4 0 0,-6-4 0 0,0 0-7 15,0 0 7-15,-11 7-6 0,-30 10 6 0,41-17-31 0,0 0 31 16,-52 7-30-16,-8-14 30 0,1-1-1804 0</inkml:trace>
  <inkml:trace contextRef="#ctx0" brushRef="#br0" timeOffset="42198.78">3337 11306 158 0,'0'0'0'0,"0"0"0"0,0 0 0 0,0 0 0 16,0 0 0-16,0 0 0 0,0 0 0 0,0 0 1 0,0 0-1 16,0 0 1-16,0 0-1 0,0 0 3 0,0 0-3 15,20 5 3-15,-3-9-3 0,-17 4 4 0,0 0-4 16,27-3 5-16,10-2-5 0,-37 5 3 0,0 0-3 16,44-12 3-16,7 1-3 0,-51 11 3 0,0 0-3 0,58-10 4 15,6 0-4-15,-64 10 16 0,0 0-16 0,67-11 17 16,9 1-17-16,-76 10 45 0,0 0-45 0,74-12 46 15,2-2-46-15,-76 14 59 0,0 0-59 0,81-16 60 16,2 1-60-16,-83 15 57 0,0 0-57 0,88-19 58 16,-7 1-58-16,-81 18 50 0,0 0-50 0,72-20 50 15,-8 7-50-15,-64 13 48 0,0 0-48 0,58-15 49 16,-12 6-49-16,-46 9 41 0,0 0-41 0,37-8 41 16,-14 4-41-16,-23 4 31 0,0 0-31 0,17-3 32 15,-8-1-32-15,-9 4 21 0,0 0-21 0,6 0 21 16,-6 0-21-16,0 0 14 0,0 0-14 0,0 0 15 0,0 0-15 15,0 0 8-15,0 0-8 0,0 0 9 0,0 0-9 16,0 0 6-16,0 0-6 0,0 0 7 0,0 0-7 16,0 0 6-16,0 0-6 0,0 0 6 0,0 0-6 15,0 0 6-15,0 0-6 0,0 0 6 0,-6 7-6 16,6-7 6-16,0 0-6 0,0 0 7 0,-5 4-7 16,5-4 8-16,0 0-8 0,0 0 8 0,-9 5-8 15,9-5 10-15,0 0-10 0,0 0 10 0,-5 3-10 0,5-3 11 16,0 0-11-16,0 0 12 0,-9 2-12 0,9-2 13 15,0 0-13-15,-9 2 13 0,0 3-13 0,9-5 12 16,0 0-12-16,0 0 12 0,-8 0-12 0,8 0 9 0,0 0-9 16,0 0 10-16,-9 5-10 0,9-5 7 15,0 0-7-15,-9 4 8 0,9-4-8 0,0 0 6 0,0 0-6 16,-9 6 6-16,9-6-6 0,0 0 3 0,0 0-3 16,-5 9 4-16,5-9-4 0,0 0 1 0,0 0-1 0,-4 9 2 15,4-2-2-15,0-7 0 0,0 0 0 0,-1 10 1 16,-3 4-1-16,4-14-1 0,0 0 1 0,-4 21 0 15,-1 5 0-15,0 1-834 0</inkml:trace>
  <inkml:trace contextRef="#ctx0" brushRef="#br0" timeOffset="44603.8">13047 11292 124 0,'0'0'0'0,"0"0"0"16,0 0 0-16,0 0 0 0,0 0 0 0,0 0 0 15,0 0 0-15,0 0 0 0,0 0 0 0,0 0 0 16,0 0 0-16,0 0 0 0,0 0 0 0,0 0 1 16,0 0-1-16,0 0 2 0,0 0-2 0,0 0 2 15,0 0-2-15,0 0-37 0</inkml:trace>
  <inkml:trace contextRef="#ctx0" brushRef="#br0" timeOffset="46287.67">14035 12123 191 0,'0'0'0'0,"0"0"0"0,0 0 0 0,0 0 0 16,0 0 0-16,0 0 0 0,0 0 0 0,0 0 1 15,0 0-1-15,-19-7 1 0,-8 14-1 0,-3-1-85 16</inkml:trace>
  <inkml:trace contextRef="#ctx0" brushRef="#br0" timeOffset="47094.78">4553 12619 113 0,'0'0'0'0,"8"4"0"0,12 4 0 0,-20-8 0 0,0 0 0 16,26 9 0-16,3 7 0 0,2-4-25 0</inkml:trace>
  <inkml:trace contextRef="#ctx0" brushRef="#br0" timeOffset="61358.88">5805 16664 91 0,'0'0'0'0,"0"0"0"15,0 0 0-15,0 0-9 0</inkml:trace>
  <inkml:trace contextRef="#ctx0" brushRef="#br0" timeOffset="63565.82">10929 16643 270 0,'0'0'0'0,"0"0"0"15,0 0 0-15,0 0 3 0,0 0-3 0,0 0 4 16,0 0-4-16,0 0 36 0,0 0-36 0,0 0 36 16,0 0-36-16,0 0 47 0,0 0-47 0,0 0 47 15,0 0-47-15,0 0 40 0,0 0-40 0,0 0 40 16,0 0-40-16,0 0 34 0,0 0-34 0,0 0 35 15,0 0-35-15,0 0 27 0,0 0-27 0,0 0 27 16,0 0-27-16,0 0 25 0,0 0-25 0,27 5 26 16,-5-5-26-16,-22 0 22 0,0 0-22 0,36 0 22 15,1-3-22-15,-37 3 22 0,0 0-22 0,40-6 22 16,1 3-22-16,-41 3 20 0,0 0-20 0,44-2 20 16,-3 2-20-16,-41 0 19 0,0 0-19 0,42 0 19 0,4-3-19 15,-46 3 16-15,0 0-16 0,47-4 16 0,-1 4-16 16,-46 0 13-16,0 0-13 0,50 2 14 0,1-2-14 15,-51 0 12-15,0 0-12 0,49 0 12 0,1 0-12 16,-50 0 9-16,0 0-9 0,49 0 10 0,0 0-10 16,-49 0 7-16,0 0-7 0,53 0 7 0,4-2-7 15,-57 2 7-15,0 0-7 0,61-3 7 0,-1 1-7 0,-60 2 7 16,0 0-7-16,59 0 7 0,-6 0-7 0,-53 0 7 16,0 0-7-16,51 2 7 0,3-1-7 0,-54-1 7 15,0 0-7-15,57 2 7 0,-2 0-7 0,-55-2 9 0,0 0-9 16,54 2 9-16,4-1-9 0,-58-1 10 0,0 0-10 15,55 2 11-15,-4 0-11 0,-51-2 9 0,0 0-9 16,53 2 9-16,-3-1-9 0,-50-1 7 0,0 0-7 16,54 4 7-16,-3-1-7 0,-51-3 8 0,0 0-8 15,57 4 9-15,3-1-9 0,-60-3 8 0,0 0-8 0,62 4 9 16,-6-1-9-16,-56-3 17 0,0 0-17 0,56 2 17 16,-1-2-17-16,-55 0 22 0,0 0-22 0,58 0 23 15,-1-2-23-15,-57 2 17 0,0 0-17 0,61-2 18 16,-1 1-18-16,-60 1 15 0,0 0-15 0,62 0 16 15,-2 0-16-15,-60 0 14 0,0 0-14 0,62 1 15 16,-7 1-15-16,-55-2 14 0,0 0-14 0,58 2 15 16,-4-4-15-16,-54 2 10 0,0 0-10 0,59-3 10 15,4-1-10-15,-63 4 12 0,0 0-12 0,64-2 13 16,-10 1-13-16,-54 1 13 0,0 0-13 0,55-2 13 16,7-3-13-16,-62 5 12 0,0 0-12 0,58-4 12 0,2 4-12 15,-60 0 13-15,0 0-13 0,58 2 13 0,-5 0-13 16,-53-2 10-16,0 0-10 0,51 0 11 0,-7 0-11 15,-44 0 9-15,0 0-9 0,34 2 10 0,-4-1-10 16,-30-1 9-16,0 0-9 0,28 2 9 0,0 0-9 16,-28-2 7-16,0 0-7 0,25 0 7 0,-2 0-7 15,-23 0 7-15,0 0-7 0,18 1 7 0,-10 1-7 16,-8-2 7-16,0 0-7 0,7 2 7 0,-7-2-7 0,0 0 6 16,0 0-6-16,7 0 6 0,-7 0-6 0,0 0 5 15,0 0-5-15,0 0 5 0,0 0-5 0,0 0 3 16,0 0-3-16,0 0 4 0,0 0-4 0,0 0 0 0,0 0 0 15,0 0 0-15,-21-16 0 0,2 1-1135 0</inkml:trace>
  <inkml:trace contextRef="#ctx0" brushRef="#br0" timeOffset="65383.96">5420 17569 236 0,'0'0'0'16,"0"0"0"-16,0 0 0 0,0 0 13 0,0 0-13 16,0 0 14-16,0 0-14 0,0 0 38 0,0 0-38 0,0 0 39 15,0 0-39-15,0 0 57 0,0 0-57 0,0 0 58 16,0 0-58-16,0 0 55 0,0 0-55 0,0 0 56 15,0 0-56-15,0 0 39 0,0 0-39 0,0 0 39 16,0 0-39-16,0 0 30 0,0 0-30 0,0 0 30 16,0 0-30-16,0 0 24 0,0 0-24 0,0 0 24 15,0 0-24-15,0 0 25 0,0 0-25 0,18-2 26 16,5-3-26-16,-23 5 27 0,0 0-27 0,35-7 28 16,6-2-28-16,-41 9 26 0,0 0-26 0,46-10 27 15,8-1-27-15,-54 11 26 0,0 0-26 0,59-12 26 0,2-2-26 16,-61 14 25-16,0 0-25 0,60-15 26 0,0-1-26 15,-60 16 22-15,0 0-22 0,66-10 23 0,-1 0-23 16,-65 10 18-16,0 0-18 0,76-11 18 0,0 2-18 16,-76 9 15-16,0 0-15 0,77-6 15 15,1-3-15-15,-78 9 11 0,0 0-11 0,81-10 11 0,4 1-11 16,-85 9 8-16,0 0-8 0,86-7 9 0,-1 0-9 16,-85 7 9-16,0 0-9 0,77-5 10 0,-1 0-10 0,-76 5 9 15,0 0-9-15,74-7 9 0,6-2-9 0,-80 9 10 16,0 0-10-16,74-7 10 0,-4 4-10 0,-70 3 10 15,0 0-10-15,64-2 10 0,-6 2-10 0,-58 0 11 0,0 0-11 16,55 0 12-16,-1-2-12 0,-54 2 11 0,0 0-11 16,60-3 11-16,2-1-11 0,-62 4 10 0,0 0-10 15,60-1 10-15,-5-1-10 0,-55 2 8 0,0 0-8 16,56-2 8-16,-1 2-8 0,-55 0 8 0,0 0-8 16,58 0 8-16,2 0-8 0,-60 0 7 0,0 0-7 15,58 2 8-15,9 0-8 0,-67-2 6 0,0 0-6 16,64 1 7-16,-6 1-7 0,-58-2 5 0,0 0-5 0,56 2 6 15,10-1-6-15,-66-1 5 0,0 0-5 0,68 0 6 16,8-3-6-16,-76 3 3 0,0 0-3 0,74-3 4 16,2 1-4-16,-76 2 3 0,0 0-3 0,76-2 3 15,-7-1-3-15,-69 3 2 0,0 0-2 0,76-2 3 16,5 0-3-16,-81 2 1 0,0 0-1 0,83 0 2 16,-7 0-2-16,-76 0 2 0,0 0-2 0,77 0 2 15,4-2-2-15,-81 2 2 0,0 0-2 0,81-3 2 16,4 0-2-16,-85 3 3 0,0 0-3 0,83-2 3 15,-5 0-3-15,-78 2 4 0,0 0-4 0,79-2 4 0,-7 2-4 16,-72 0 3-16,0 0-3 0,74 0 4 0,2 0-4 16,-76 0 3-16,0 0-3 0,76 2 3 0,-4 0-3 15,-72-2 3-15,0 0-3 0,67 3 3 0,2 1-3 16,-69-4 3-16,0 0-3 0,73 3 3 0,2 2-3 16,-75-5 4-16,0 0-4 0,73 7 4 0,-1 2-4 15,-72-9 4-15,0 0-4 0,65 9 5 0,1 1-5 0,-66-10 4 16,0 0-4-16,68 10 4 0,5-1-4 0,-73-9 3 15,0 0-3-15,75 5 4 0,-6 0-4 16,-69-5 3-16,0 0-3 0,64 6 3 0,-1-3-3 16,-63-3 3-16,0 0-3 0,64 2 4 0,3-2-4 0,-67 0 6 0,0 0-6 15,67 2 7-15,2 1-7 0,-69-3 4 16,0 0-4-16,70 3 5 0,3-1-5 0,-73-2 6 0,0 0-6 16,68 0 7-16,8 0-7 0,-76 0 8 0,0 0-8 0,74 0 8 15,2 0-8-15,-76 0 7 0,0 0-7 0,78 0 7 16,1 0-7-16,-79 0 8 0,0 0-8 0,74 0 9 15,2-2-9-15,-76 2 9 0,0 0-9 0,76-3 9 16,-4 1-9-16,-72 2 8 0,0 0-8 0,72-1 9 16,3-1-9-16,-75 2 10 0,0 0-10 0,75-4 10 15,3-1-10-15,-78 5 11 0,0 0-11 0,72-5 12 16,-1 3-12-16,-71 2 13 0,0 0-13 0,65-2 13 16,-7-1-13-16,-58 3 9 0,0 0-9 0,53-2 9 15,-3 1-9-15,-50 1 7 0,0 0-7 0,40-2 7 16,-17-2-7-16,-23 4 5 0,0 0-5 0,14-1 6 15,-14 1-6-15,0 0 4 0,0 0-4 0,9 5 5 0,-9-5-5 16,0 0 3-16,0 0-3 0,0 0 4 0,0 0-4 16,0 0 2-16,0 0-2 0,0 0 2 0,0 0-2 15,0 0 0-15,0 0 0 0,0 0 1 0,0 0-1 16,0 0 0-16,0 0 0 0,-23-5 0 0,-32-14 0 16,1 0-1254-16</inkml:trace>
  <inkml:trace contextRef="#ctx0" brushRef="#br0" timeOffset="68999.75">15912 17285 1222 0,'0'0'0'0,"0"0"0"0,0 0 0 15,0 0 40-15,0 0-40 0,0 0 41 0,0 0-41 16,0 0 79-16,0 0-79 0,0 0 80 0,0 0-80 16,0 0 63-16,0 0-63 0,0 0 63 0,0 0-63 15,0 0 29-15,0 0-29 0,0 0 29 0,0 0-29 0,0 0 18 16,0 0-18-16,0 0 18 0,-7 21-18 0,7-21 12 16,0 0-12-16,5 45 12 0,4 31-12 0,-9-76 8 15,0 0-8-15,7 85 9 0,-5 1-9 0,-2-86 5 0,0 0-5 16,0 85 6-16,-2-6-6 0,2-79 3 0,0 0-3 15,0 78 3-15,5-2-3 0,-5-76 1 0,0 0-1 16,0 63 1-16,-3-20-1 0,3-43 0 0,0 0 0 16,-2 29 1-16,2-15-1 0,0-14-1 0,0 0 1 15,0 7 0-15,0-7 0 0,0 0-7 0,0 0 7 0,0 11-6 16,0-11 6-16,0 0-1237 0</inkml:trace>
  <inkml:trace contextRef="#ctx0" brushRef="#br0" timeOffset="69800.58">15836 17370 1132 0,'0'0'0'0,"0"0"0"16,0 0 0-16,0 0 1 0,0 0-1 0,0 0 2 16,-9 0-2-16,9 0 7 0,0 0-7 0,0 0 8 0,0 0-8 15,0 0 49-15,0 0-49 0,11-6 50 0,14-11-50 16,-25 17 84-16,0 0-84 0,37-17 85 0,12 3-85 15,-49 14 60-15,0 0-60 0,51-7 61 0,4 14-61 16,-55-7 32-16,0 0-32 0,53 16 32 0,-18 6-32 16,-35-22 18-16,0 0-18 0,27 24 19 0,-8-1-19 15,-19-23 7-15,0 0-7 0,9 24 7 0,-4 5-7 16,-5-29 1-16,0 0-1 0,0 23 1 0,-3-6-1 0,3-17-1 16,0 0 1-16,-7 14 0 0,-2 0 0 0,9-14-4 15,0 0 4-15,-9 12-3 0,4-3 3 0,5-9-7 16,0 0 7-16,-4 7-7 0,4-7 7 15,0 0-9-15,0 0 9 0,-7 5-8 0,7-5 8 0,0 0-8 0,0 0 8 16,0 0-7-16,-5 7 7 0,5-7-8 0,0 0 8 16,0 0-7-16,12 5 7 0,-12-5-8 0,0 0 8 15,11 0-7-15,10-5 7 0,-21 5-9 0,0 0 9 16,24-11-9-16,6-4 9 0,-30 15-7 0,0 0 7 0,29-23-6 16,1-8 6-16,-30 31-4 0,0 0 4 0,31-31-4 15,-2 0 4-15,-29 31-3 0,0 0 3 0,31-26-3 16,8 3 3-16,-39 23-1 0,0 0 1 0,35-19 0 15,-1 5 0-15,-34 14 0 0,0 0 0 0,30-8 0 16,2 3 0-16,-32 5 1 0,0 0-1 0,33-2 2 16,4 0-2-16,-37 2 3 0,0 0-3 0,39-2 4 15,-4 1-4-15,-35 1 3 0,0 0-3 0,37-2 3 16,-5 0-3-16,-32 2 2 0,0 0-2 0,32-1 2 16,3-5-2-16,-35 6 1 0,0 0-1 0,37-7 1 15,7 0-1-15,-44 7 1 0,0 0-1 0,46-8 1 0,-5-4-1 16,-41 12 1-16,0 0-1 0,37-14 2 0,0-2-2 15,-37 16 2-15,0 0-2 0,39-15 3 0,-8 3-3 16,-31 12 0-16,0 0 0 0,34-14 1 0,1-2-1 16,-35 16 0-16,0 0 0 0,35-17 0 0,1-2 0 15,-36 19-1-15,0 0 1 0,35-17 0 0,4-1 0 16,-39 18 0-16,0 0 0 0,39-17 0 0,-11 0 0 0,-28 17-1 16,0 0 1-16,30-18 0 0,0-1 0 0,-30 19 0 15,0 0 0-15,32-20 0 0,3-1 0 0,-35 21 0 16,0 0 0-16,33-18 0 0,1 3 0 0,-34 15-1 15,0 0 1-15,35-16 0 0,0 4 0 0,-35 12-1 0,0 0 1 16,41-8 0-16,5 1 0 0,-46 7-1 0,0 0 1 16,46-4 0-16,-9 2 0 0,-37 2-1 0,0 0 1 15,37 0 0-15,2 2 0 0,-39-2-1 0,0 0 1 0,40 2 0 16,1-4 0-16,-41 2-1 0,0 0 1 0,40-3-1 16,3-1 1-16,-43 4-1 0,0 0 1 0,38-2-1 15,0 1 1-15,-38 1-2 0,0 0 2 0,35 1-1 16,-12 6 1-16,3 0-1099 0</inkml:trace>
  <inkml:trace contextRef="#ctx0" brushRef="#br0" timeOffset="112017.57">28101 14168 135 0,'0'0'0'0,"0"0"0"0,0 0 0 0,0 0 5 16,0 0-5-16,0 0 5 0,0 0-5 0,0 0 10 0,0 0-10 15,0 0 10-15,0 0-10 0,0 0 21 0,0 0-21 16,0 0 22-16,0 0-22 0,0 0 24 0,0 0-24 16,0 0 25-16,0 0-25 0,0 0 16 0,0 0-16 15,19 10 17-15,20 8-17 0,-39-18 12 0,0 0-12 0,40 19 12 16,-8-7-12-16,-32-12 13 0,0 0-13 0,34 12 14 15,13 5-14-15,-47-17 12 0,0 0-12 0,44 19 12 16,-12-10-12-16,-32-9 17 0,0 0-17 0,30 5 17 16,2 4-17-16,-32-9 19 0,0 0-19 0,30 9 20 15,-11-3-20-15,-19-6 17 0,0 0-17 0,14 4 17 16,-1-1-17-16,-13-3 11 0,0 0-11 0,10 4 11 16,-3-1-11-16,-7-3 8 0,0 0-8 0,0 0 9 15,11 2-9-15,-11-2 5 0,0 0-5 0,0 0 5 16,10 2-5-16,-10-2 5 0,0 0-5 0,0 0 5 0,0 0-5 15,0 0 5-15,0 0-5 0,7 5 5 0,-7-5-5 16,0 0 5-16,0 0-5 0,0 0 6 0,-8 5-6 16,8-5 10-16,0 0-10 0,-27-2 10 0,-17-3-10 15,44 5 16-15,0 0-16 0,-53-8 16 0,-10-5-16 16,63 13 17-16,0 0-17 0,-66-10 18 0,5 1-18 16,61 9 18-16,0 0-18 0,-55-6 18 0,14 2-18 15,41 4 32-15,0 0-32 0,-35-5 32 0,9-2-32 0,26 7 42 16,0 0-42-16,-18-7 42 0,7 2-42 0,11 5 40 15,0 0-40-15,0 0 40 0,0 0-40 0,0 0 34 16,0 0-34-16,-7-4 35 0,7 4-35 0,0 0 25 16,0 0-25-16,0 0 26 0,0 0-26 0,0 0 15 0,0 0-15 15,2 7 15-15,-2-7-15 0,0 0 9 0,0 0-9 16,25 12 9-16,26 7-9 0,-51-19 3 0,0 0-3 16,58 28 4-16,-1-2-4 0,-57-26 1 0,0 0-1 15,53 24 2-15,-2-3-2 0,-51-21 0 0,0 0 0 0,47 17 0 16,-6-3 0-16,-41-14-1 0,0 0 1 0,33 12-1 15,-3-1 1-15,-30-11-4 0,0 0 4 0,23 8-4 16,-9-2 4-16,-14-6-3 0,0 0 3 0,9 3-3 16,-9-3 3-16,0 0-2 0,0 0 2 0,9 3-2 15,-9-3 2-15,0 0-2 0,0 0 2 0,7 2-1 16,-7-2 1-16,0 0-2 0,0 0 2 0,11-12-1 16,5-24 1-16,0-1-732 0</inkml:trace>
  <inkml:trace contextRef="#ctx0" brushRef="#br0" timeOffset="112551.7">27797 12656 595 0,'0'0'0'15,"-2"-13"0"-15,-5-18 0 0,7 31 1 0,0 0-1 0,-9-36 1 16,1 1-1-16,8 35 4 0,0 0-4 0,-6-29 4 16,6 8-4-16,0 21 14 0,0 0-14 0,2-17 15 15,-4 5-15-15,2 12 19 0,0 0-19 0,-1-7 19 16,1 7-19-16,0 0 24 0,0 0-24 0,7-2 24 16,5 6-24-16,-12-4 30 0,0 0-30 0,34 13 31 15,31 15-31-15,-65-28 26 0,0 0-26 0,74 36 27 16,7 8-27-16,-81-44 53 0,0 0-53 0,83 46 54 15,-4 1-54-15,-79-47 48 0,0 0-48 0,78 45 49 0,-4-3-49 16,-74-42 43-16,0 0-43 0,67 38 43 0,-9-5-43 16,-58-33 45-16,0 0-45 0,55 29 46 0,-11-6-46 15,-44-23 33-15,0 0-33 0,35 19 33 0,-6-4-33 16,-29-15 24-16,0 0-24 0,24 14 25 0,-3-2-25 16,-21-12 14-16,0 0-14 0,16 11 15 0,-9-6-15 15,-7-5 5-15,0 0-5 0,7-2 5 0,7-3-5 16,-14 5 1-16,0 0-1 0,8-18 1 0,-19-16-1 0,0-1-969 15</inkml:trace>
</inkml:ink>
</file>

<file path=ppt/ink/ink1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7:12:54.389"/>
    </inkml:context>
    <inkml:brush xml:id="br0">
      <inkml:brushProperty name="width" value="0.05292" units="cm"/>
      <inkml:brushProperty name="height" value="0.05292" units="cm"/>
      <inkml:brushProperty name="color" value="#FF0000"/>
    </inkml:brush>
  </inkml:definitions>
  <inkml:trace contextRef="#ctx0" brushRef="#br0">2683 9503 1412 0,'0'0'0'0,"0"0"0"0,0 0 0 0,0 0 53 0,0 0-53 16,-4-23 54-16,-4 9-54 0,8 14 106 0,0 0-106 16,-11-17 107-16,2-2-107 0,9 19 87 0,0 0-87 15,-3-17 87-15,3 4-87 0,0 13 48 0,0 0-48 0,-4-8 49 16,2 1-49-16,2 7 33 0,0 0-33 0,0 0 33 16,0 0-33-16,0 0 24 0,0 0-24 0,0 0 24 15,0 0-24-15,0 0 18 0,0 0-18 0,0 0 19 16,2 8-19-16,-2-8 13 0,0 0-13 0,9 14 13 15,3 11-13-15,-12-25 8 0,0 0-8 0,14 34 8 16,-1 9-8-16,-13-43 5 0,0 0-5 0,14 45 5 16,-4 7-5-16,-10-52 3 0,0 0-3 0,13 49 4 15,1-1-4-15,-14-48 2 0,0 0-2 0,17 44 2 16,1-3-2-16,-18-41 1 0,0 0-1 0,23 33 2 0,4-4-2 16,-27-29 1-16,0 0-1 0,28 25 1 0,2-10-1 15,-30-15 0-15,0 0 0 0,31 7 1 0,7-7-1 16,-38 0 1-16,0 0-1 0,35-5 1 0,2-6-1 15,-37 11 2-15,0 0-2 0,37-19 2 0,11-6-2 16,-48 25 4-16,0 0-4 0,51-40 4 0,2-9-4 16,-53 49 7-16,0 0-7 0,63-57 8 0,15-14-8 15,-78 71 17-15,0 0-17 0,81-73 18 0,5 3-18 16,-86 70 23-16,0 0-23 0,88-64 24 0,-8 3-24 0,-80 61 30 16,0 0-30-16,79-55 31 0,-6 4-31 0,-73 51 32 15,0 0-32-15,68-46 33 0,-6 8-33 0,-62 38 27 16,0 0-27-16,55-40 27 0,-4-2-27 0,-51 42 26 0,0 0-26 15,44-40 26-15,-3 8-26 0,-41 32 22 0,0 0-22 16,31-26 23-16,-4 8-23 0,-27 18 20 0,0 0-20 16,17-12 20-16,-6 4-20 0,-11 8 18 0,0 0-18 0,9-4 19 15,-9 4-19-15,0 0 18 0,0 0-18 0,0 0 18 16,0 0-18-16,0 0 17 0,0 0-17 0,0 0 17 16,0 0-17-16,0 0 16 0,0 0-16 0,0 0 17 15,0 0-17-15,0 0 16 0,0 0-16 0,0 0 17 16,0 0-17-16,0 0 12 0,0 0-12 0,0 0 13 15,0 0-13-15,0 0 11 0,0 0-11 0,0 0 11 16,0 0-11-16,0 0 8 0,0 0-8 0,0 0 9 16,0 0-9-16,0 0 2 0,0 0-2 0,-18 7 2 15,-28-10-2-15,0-4-2109 0</inkml:trace>
  <inkml:trace contextRef="#ctx0" brushRef="#br0" timeOffset="27381.95">23518 2630 1300 0,'0'0'0'0,"0"0"0"16,0 0 0-16,0 0 28 0,0 0-28 0,0 0 28 16,0 28-28-16,0-28 68 0,0 0-68 0,7 12 69 0,4-7-69 15,-11-5 63-15,0 0-63 0,22 9 64 0,19 1-64 16,-41-10 23-16,0 0-23 0,58 6 24 0,11-6-24 16,-69 0 17-16,0 0-17 0,85-9 17 0,6 0-17 15,-91 9 15-15,0 0-15 0,96-15 15 0,2-1-15 16,-98 16 11-16,0 0-11 0,98-15 11 0,-9 6-11 15,-89 9 19-15,0 0-19 0,85-9 20 0,-9 2-20 16,-76 7 24-16,0 0-24 0,67-1 24 0,-5 2-24 0,-62-1 9 16,0 0-9-16,47 4 9 0,-18-1-9 15,-1-3-1334-15</inkml:trace>
  <inkml:trace contextRef="#ctx0" brushRef="#br0" timeOffset="28098.56">25187 2385 1793 0,'0'0'0'0,"0"0"0"16,0 0 0-16,0 0 4 0,0 0-4 0,0 0 5 16,0 0-5-16,0 0 13 0,0 0-13 0,0 0 14 15,7 0-14-15,-7 0 47 0,0 0-47 0,3 8 47 0,6 20-47 16,-9-28 36-16,0 0-36 0,0 40 36 0,-7 20-36 16,7-60 32-16,0 0-32 0,-11 70 32 0,-1 6-32 15,12-76 28-15,0 0-28 0,-16 76 28 0,-5-3-28 16,21-73 19-16,0 0-19 0,-18 62 19 0,6-10-19 15,12-52 11-15,0 0-11 0,-9 36 12 0,6-17-12 16,3-19 8-16,0 0-8 0,-2 12 8 0,2-12-8 16,0 0 9-16,0 0-9 0,0 0 9 0,7 0-9 0,-7 0 11 15,0 0-11-15,21-24 12 0,27-28-12 0,-48 52 15 16,0 0-15-16,54-64 15 0,3-2-15 0,-57 66 20 16,0 0-20-16,62-67 20 0,3 6-20 0,-65 61 22 0,0 0-22 15,58-45 23-15,-17 18-23 0,-41 27 14 0,0 0-14 16,37-12 15-16,5 12-15 0,-42 0 11 0,0 0-11 15,39 19 11-15,-7 13-11 0,-32-32 7 0,0 0-7 16,28 45 7-16,-5 11-7 0,-23-56 4 0,0 0-4 16,21 60 4-16,-2 1-4 0,-19-61 2 0,0 0-2 15,21 61 2-15,-1-11-2 0,-20-50 1 0,0 0-1 16,17 43 1-16,-1-10-1 0,-16-33 1 0,0 0-1 0,13 21 1 16,-3-6-1-16,-10-15 1 0,0 0-1 0,9 7 2 15,-9-7-2-15,0 0 1 0,0 0-1 0,11 9 2 16,-11-9-2-16,0 0 4 0,0 0-4 0,12-16 4 15,16-20-4-15,-28 36 9 0,0 0-9 0,34-57 10 16,-1-7-10-16,-33 64 13 0,0 0-13 0,36-82 14 16,2-6-14-16,-38 88 19 0,0 0-19 0,36-102 20 0,-8 2-20 15,-28 100 29-15,0 0-29 0,25-94 30 0,-6 22-30 16,-19 72 34-16,0 0-34 0,14-49 35 0,-7 21-35 16,-7 28 32-16,0 0-32 0,4-15 32 0,-6 6-32 15,2 9 22-15,0 0-22 0,0 0 22 0,-9 16-22 16,9-16 11-16,0 0-11 0,-5 24 12 0,1 12-12 15,4-36 1-15,0 0-1 0,6 38 2 0,13-1-2 16,0-1-2033-16</inkml:trace>
  <inkml:trace contextRef="#ctx0" brushRef="#br0" timeOffset="28932.93">28044 2142 1255 0,'0'0'0'16,"0"0"0"-16,0 0 0 0,0 0 69 0,0 0-69 0,-7 7 69 15,7-7-69-15,0 0 73 0,0 0-73 16,-7 6 73-16,7-6-73 0,0 0 58 0,0 0-58 0,0 6 58 15,0-6-58-15,0 0 34 0,0 0-34 0,-4 6 35 16,-4 1-35-16,8-7 25 0,0 0-25 0,-20 13 25 16,-10 12-25-16,30-25 23 0,0 0-23 0,-37 31 24 15,-5 9-24-15,42-40 23 0,0 0-23 0,-53 48 24 16,-9 13-24-16,62-61 19 0,0 0-19 0,-63 62 19 0,4-7-19 16,59-55 18-16,0 0-18 0,-47 49 18 0,10-20-18 15,37-29 17-15,0 0-17 0,-27 23 17 16,11-9-17-16,16-14 18 0,0 0-18 0,-5 10 19 0,5-10-19 15,0 0 18-15,0 0-18 0,0 0 18 0,11-16-18 16,-11 16 29-16,0 0-29 0,19-33 30 0,22-22-30 16,-41 55 37-16,0 0-37 0,54-73 37 0,12-4-37 0,-66 77 39 15,0 0-39-15,72-84 40 0,6-6-40 0,-78 90 37 16,0 0-37-16,74-88 38 0,-5 19-38 0,-69 69 30 16,0 0-30-16,52-52 30 0,-22 23-30 0,-30 29 22 15,0 0-22-15,22-12 23 0,-1 12-23 0,-21 0 17 0,0 0-17 16,16 17 18-16,-8 26-18 0,-8-43 9 0,0 0-9 15,0 61 10-15,-10 11-10 0,10-72 4 0,0 0-4 16,-21 85 5-16,-8 0-5 0,29-85 2 0,0 0-2 16,-28 90 2-16,5-5-2 0,23-85 1 0,0 0-1 15,-23 79 1-15,0-6-1 0,23-73 0 0,0 0 0 16,-21 73 1-16,2-1-1 0,19-72 0 0,0 0 0 16,-20 73 1-16,-1 5-1 0,21-78 0 0,0 0 0 15,-24 73 1-15,-6-13-1 0,30-60 0 0,0 0 0 0,-30 57 1 16,5-5-1-16,25-52 0 0,0 0 0 0,-23 40 0 15,0-7 0-15,23-33 0 0,0 0 0 0,-19 24 0 16,5-8 0-16,14-16 0 0,0 0 0 0,-13 8 1 16,-1-4-1-16,14-4 0 0,0 0 0 0,-18-9 1 15,-3-6-1-15,21 15 0 0,0 0 0 0,-21-23 1 16,-2 1-1-16,23 22 0 0,0 0 0 0,-24-19 0 0,-5 6 0 16,29 13 0-16,0 0 0 0,-26-12 0 0,3 5 0 15,23 7-1-15,0 0 1 0,-21-1 0 0,3 4 0 16,18-3-2-16,0 0 2 0,-12 5-2 0,5-1 2 15,7-4-4-15,0 0 4 0,0 0-3 0,7 5 3 16,-7-5-5-16,0 0 5 0,28 3-4 0,28-3 4 16,-56 0-4-16,0 0 4 0,76 0-3 0,20 0 3 15,-96 0-1-15,0 0 1 0,109-3-1 0,11-2 1 0,-120 5 0 16,0 0 0-16,129-4 1 0,-4 1-1 0,-125 3 3 16,0 0-3-16,118-5 3 0,-17-4-3 0,-101 9 6 15,0 0-6-15,75-24 6 0,-23-19-6 0,-1 1-1820 0</inkml:trace>
</inkml:ink>
</file>

<file path=ppt/ink/ink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6:48:11.508"/>
    </inkml:context>
    <inkml:brush xml:id="br0">
      <inkml:brushProperty name="width" value="0.05292" units="cm"/>
      <inkml:brushProperty name="height" value="0.05292" units="cm"/>
      <inkml:brushProperty name="color" value="#FF0000"/>
    </inkml:brush>
  </inkml:definitions>
  <inkml:trace contextRef="#ctx0" brushRef="#br0">8031 14653 1591 0,'0'0'0'0,"0"0"0"0,0 0 0 0,0 0-27 16,0 0 27-16,-11-18-27 0,3-6 27 0,8 24-92 0,0 0 92 16,-9-26-91-16,3 9 91 0,3 0-956 0</inkml:trace>
  <inkml:trace contextRef="#ctx0" brushRef="#br0" timeOffset="2136.23">7989 14528 897 0,'0'0'0'16,"0"0"0"-16,0 0 0 0,0 0 69 0,0 0-69 0,0 0 69 16,0 0-69-16,0 0 43 0,0 0-43 0,0 0 44 15,0 0-44-15,0 0 82 0,0 0-82 0,0 0 82 16,5-9-82-16,-5 9 69 0,0 0-69 0,0 0 69 15,9-7-69-15,-9 7 60 0,0 0-60 0,5-6 60 16,7-1-60-16,-12 7 59 0,0 0-59 0,18-7 60 16,0 0-60-16,-18 7 57 0,0 0-57 0,19-7 58 15,8 2-58-15,-27 5 56 0,0 0-56 0,31-7 57 16,10-2-57-16,-41 9 46 0,0 0-46 0,46-10 46 16,7-1-46-16,-53 11 37 0,0 0-37 0,60-14 37 0,7-5-37 15,-67 19 31-15,0 0-31 0,67-20 32 16,5-1-32-16,-72 21 28 0,0 0-28 0,69-19 28 0,3 2-28 15,-72 17 21-15,0 0-21 0,72-13 22 0,10 3-22 16,-82 10 19-16,0 0-19 0,77-10 19 0,-1-1-19 16,-76 11 16-16,0 0-16 0,76-14 16 0,-2 1-16 15,-74 13 17-15,0 0-17 0,79-11 17 0,1 3-17 0,-80 8 17 16,0 0-17-16,79-9 17 0,-7 0-17 16,-72 9 17-16,0 0-17 0,74-10 17 0,6-4-17 0,-80 14 13 15,0 0-13-15,74-12 13 0,2 3-13 0,-76 9 9 16,0 0-9-16,72-7 10 0,-1 0-10 0,-71 7 9 15,0 0-9-15,65-8 9 0,7-1-9 0,-72 9 9 0,0 0-9 16,71-12 10-16,1 3-10 0,-72 9 13 0,0 0-13 16,67-3 13-16,2-4-13 0,-69 7 10 0,0 0-10 15,67-3 11-15,2 1-11 0,-69 2 11 0,0 0-11 16,67 0 12-16,7 0-12 0,-74 0 13 0,0 0-13 0,76 0 13 16,-4 0-13-16,-72 0 10 0,0 0-10 0,76 2 10 15,5-1-10-15,-81-1 9 0,0 0-9 0,81 2 10 16,2 0-10-16,-83-2 9 0,0 0-9 0,85 0 9 15,-9 0-9-15,-76 0 7 0,0 0-7 0,79 0 7 16,9-2-7-16,-88 2 5 0,0 0-5 0,90-2 5 16,-3 6-5-16,-87-4 4 0,0 0-4 0,89 5 4 15,-7-5-4-15,-82 0 2 0,0 0-2 0,81 0 2 16,5 0-2-16,-86 0 2 0,0 0-2 0,90 2 2 16,-9-2-2-16,-81 0 4 0,0 0-4 0,83 0 4 15,-2 0-4-15,-81 0 4 0,0 0-4 0,80 1 5 0,3 1-5 16,-83-2 5-16,0 0-5 0,81 2 6 0,-5 0-6 15,-76-2 5-15,0 0-5 0,68 0 5 0,8 0-5 16,-76 0 6-16,0 0-6 0,76 0 7 0,3-2-7 16,-79 2 4-16,0 0-4 0,82-4 5 0,-7 1-5 15,-75 3 3-15,0 0-3 0,76 0 3 0,2-4-3 16,-78 4 3-16,0 0-3 0,81-1 4 0,0 1-4 0,-81 0 3 16,0 0-3-16,81 0 4 0,-7 0-4 0,-74 0 3 15,0 0-3-15,76 0 4 0,5 0-4 0,-81 0 2 16,0 0-2-16,90 0 2 0,0 0-2 0,-90 0 1 15,0 0-1-15,90 0 1 0,-3 0-1 16,-87 0 0-16,0 0 0 0,90-2 1 0,5-3-1 0,-95 5 0 16,0 0 0-16,95-5 1 0,-1 1-1 0,-94 4 0 0,0 0 0 15,90-2 1-15,10 2-1 0,-100 0 0 0,0 0 0 16,101 2 0-16,-8-4 0 0,-93 2 0 0,0 0 0 0,94 0 0 16,1 7 0-16,-95-7 0 0,0 0 0 0,95 6 0 15,4-8 0-15,-99 2 0 0,0 0 0 0,95 0 0 16,-8 5 0-16,-87-5 0 0,0 0 0 0,90 7 0 15,0 2 0-15,-90-9 0 0,0 0 0 0,95 6 0 16,-5-2 0-16,-90-4 0 0,0 0 0 0,86 2 0 16,4 3 0-16,-90-5 0 0,0 0 0 0,90 5 0 15,0 0 0-15,-90-5 0 0,0 0 0 0,88 4 0 16,-5-1 0-16,-83-3 0 0,0 0 0 0,83 5 0 16,7 4 0-16,-90-9 0 0,0 0 0 0,85 7 0 15,-8-2 0-15,-77-5 0 0,0 0 0 0,81 5 0 0,1 1 0 16,-82-6 0-16,0 0 0 0,81 5 0 0,2-5 0 15,-83 0 0-15,0 0 0 0,84 0 0 0,-3 3 0 16,-81-3 0-16,0 0 0 0,82 2 1 0,0-2-1 16,-82 0 1-16,0 0-1 0,87 0 1 0,-2-2-1 15,-85 2 1-15,0 0-1 0,86 0 2 0,2 4-2 16,-88-4 2-16,0 0-2 0,87 5 2 0,3-5-2 16,-90 0 1-16,0 0-1 0,88 2 2 0,-5 1-2 0,-83-3 2 15,0 0-2-15,81 2 2 0,-4-2-2 0,-77 0 2 16,0 0-2-16,78 1 2 0,12 3-2 0,-90-4 2 15,0 0-2-15,85 0 2 0,-6-4-2 0,-79 4 1 0,0 0-1 16,76-3 1-16,5 3-1 0,-81 0 0 0,0 0 0 16,85 2 1-16,-4-1-1 0,-81-1 0 0,0 0 0 15,81 0 1-15,-7-3-1 0,-74 3 0 0,0 0 0 16,76-2 1-16,5 1-1 0,-81 1 0 0,0 0 0 16,81-2 0-16,2-3 0 0,-83 5 0 0,0 0 0 0,83-6 0 15,-4 5 0-15,-79 1 0 0,0 0 0 0,80 0 0 16,1-7 0-16,-81 7 0 0,0 0 0 0,86-5 0 15,-5-6 0-15,-81 11 0 0,0 0 0 0,78-7 0 16,0 4 0-16,-78 3 0 0,0 0 0 0,79-4 0 16,0-1 0-16,-79 5 0 0,0 0 0 0,82-5 1 15,-3 3-1-15,-79 2 0 0,0 0 0 0,72-3 1 16,-1 1-1-16,-71 2 0 0,0 0 0 0,76 0 1 16,5 2-1-16,-81-2 0 0,0 0 0 0,79 3 1 15,-7-3-1-15,-72 0 1 0,0 0-1 0,66 2 1 16,-5 0-1-16,-61-2 1 0,0 0-1 0,59 3 2 0,2 2-2 15,-61-5 4-15,0 0-4 0,64 6 4 0,-2 0-4 16,-62-6 4-16,0 0-4 0,58 2 5 0,-7 0-5 16,-51-2 5-16,0 0-5 0,53 3 5 0,3 4-5 15,-56-7 7-15,0 0-7 0,60 7 7 0,0 0-7 16,-60-7 7-16,0 0-7 0,62 9 8 0,-2-4-8 16,-60-5 6-16,0 0-6 0,58 7 7 0,-3-7-7 15,-55 0 5-15,0 0-5 0,56 0 6 0,8 0-6 16,-64 0 4-16,0 0-4 0,62 3 5 0,5 1-5 0,-67-4 5 15,0 0-5-15,65 5 6 0,-7-3-6 0,-58-2 5 16,0 0-5-16,58 2 5 0,-3-2-5 0,-55 0 5 16,0 0-5-16,58 0 6 0,4 1-6 0,-62-1 6 15,0 0-6-15,70 2 6 0,1 0-6 0,-71-2 6 0,0 0-6 16,71 3 6-16,-3-3-6 0,-68 0 6 0,0 0-6 16,67 2 7-16,4 0-7 0,-71-2 7 0,0 0-7 0,72 1 7 15,6 1-7-15,-78-2 6 0,0 0-6 16,79 2 6-16,-1 1-6 0,-78-3 4 0,0 0-4 0,74 0 4 15,2 2-4-15,-76-2 2 0,0 0-2 0,79 2 3 16,4-1-3-16,-83-1 2 0,0 0-2 0,85 2 2 16,-4-4-2-16,-81 2 1 0,0 0-1 0,79-1 1 15,8-1-1-15,-87 2 0 0,0 0 0 0,90 0 1 16,0 3-1-16,-90-3 0 0,0 0 0 0,90 4 1 16,-4-1-1-16,-86-3 0 0,0 0 0 0,88 4 1 15,2-1-1-15,-90-3 0 0,0 0 0 0,90 2 1 16,-7-2-1-16,-83 0 0 0,0 0 0 0,86 0 1 0,4 4-1 15,-90-4 0-15,0 0 0 0,87 0 1 16,-1 0-1-16,-86 0 0 0,0 0 0 0,87 3 1 0,-3 0-1 16,-84-3 0-16,0 0 0 0,89 2 1 0,1-2-1 15,-90 0 0-15,0 0 0 0,82 0 0 0,-9 2 0 16,-73-2-1-16,0 0 1 0,69-2 0 0,-1-5 0 16,-68 7-2-16,0 0 2 0,73-5-2 0,8 2 2 15,-81 3-2-15,0 0 2 0,77-4-2 0,-10-1 2 16,-67 5-2-16,0 0 2 0,59-7-2 0,-5 2 2 15,-54 5 0-15,0 0 0 0,57-4 0 0,6 3 0 0,-63 1 0 16,0 0 0-16,62-4 0 0,1 1 0 0,-63 3 0 0,0 0 0 16,60-2 1-16,-7 0-1 0,-53 2 2 0,0 0-2 15,53 0 3-15,4 4-3 0,-57-4 3 0,0 0-3 16,61 3 4-16,3 2-4 0,-64-5 3 0,0 0-3 16,63 7 4-16,-3-7-4 0,-60 0 4 0,0 0-4 15,57 2 5-15,-9 3-5 0,-48-5 5 0,0 0-5 16,47 5 5-16,4 1-5 0,-51-6 4 0,0 0-4 0,43 3 5 15,-12 1-5-15,-31-4 6 0,0 0-6 0,32 0 6 16,7 3-6-16,-39-3 6 0,0 0-6 0,33 3 7 16,-10-1-7-16,-23-2 8 0,0 0-8 0,16 0 8 15,-3 0-8-15,-13 0 7 0,0 0-7 0,8 2 7 16,-8-2-7-16,0 0 7 0,0 0-7 0,9-2 8 16,-9 2-8-16,0 0 6 0,0 0-6 0,0 0 6 15,7 2-6-15,-7-2 5 0,0 0-5 0,0 0 5 16,7 3-5-16,-7-3 3 0,0 0-3 0,0 0 3 15,7 0-3-15,-7 0 2 0,0 0-2 0,0 0 2 16,0 0-2-16,0 0 0 0,0 0 0 0,-35-8 0 0,-27-10 0 16,62 18-7-16,0 0 7 0,-77-45-7 0,-11-31 7 15,-2-3-2292-15</inkml:trace>
</inkml:ink>
</file>

<file path=ppt/ink/ink2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13:43.716"/>
    </inkml:context>
    <inkml:brush xml:id="br0">
      <inkml:brushProperty name="width" value="0.05292" units="cm"/>
      <inkml:brushProperty name="height" value="0.05292" units="cm"/>
      <inkml:brushProperty name="color" value="#FF0000"/>
    </inkml:brush>
  </inkml:definitions>
  <inkml:trace contextRef="#ctx0" brushRef="#br0">520 11238 549 0,'-3'-7'0'0,"3"7"53"0,0 0-53 0,-5-41 53 16,1 13-53-16,4 28 58 0,0 0-58 0,-2-15 59 15,2 6-59-15,0 9 39 0,0 0-39 0,0 0 40 16,0-7-40-16,0 7 22 0,0 0-22 0,0 0 23 15,6 12-23-15,-6-12 19 0,0 0-19 0,5 19 20 16,4 14-20-16,-9-33 15 0,0 0-15 0,3 43 15 16,2 14-15-16,-5-57 14 0,0 0-14 0,0 70 15 0,0 18-15 15,0-88 16-15,0 0-16 0,-5 97 17 0,2 3-17 16,3-100 21-16,0 0-21 0,-6 100 21 0,3-4-21 16,3-96 30-16,0 0-30 0,-5 95 31 0,-4-10-31 15,9-85 35-15,0 0-35 0,-6 79 35 0,-1-1-35 16,7-78 32-16,0 0-32 0,-5 68 32 0,0-11-32 15,5-57 29-15,0 0-29 0,-4 41 30 0,2-10-30 16,2-31 24-16,0 0-24 0,-3 23 25 0,3-9-25 16,0-14 17-16,0 0-17 0,0 8 17 0,0-8-17 0,0 0 11 15,0 0-11-15,0 0 11 0,0 0-11 0,0 0 6 16,0 0-6-16,-12-12 7 0,-8-29-7 0,3 1-1021 16</inkml:trace>
  <inkml:trace contextRef="#ctx0" brushRef="#br0" timeOffset="1651.86">529 11271 917 0,'0'0'0'0,"0"0"36"0,0 0-36 0,-3-21 37 15,1 6-37-15,2 15 25 0,0 0-25 0,0-16 25 0,2 1-25 16,-2 15 32-16,0 0-32 0,3-14 33 0,-1-2-33 16,-2 16 39-16,0 0-39 0,9-15 40 0,7-6-40 15,-16 21 37-15,0 0-37 0,16-17 38 0,5 6-38 16,-21 11 33-16,0 0-33 0,26-5 34 0,2 8-34 15,-28-3 22-15,0 0-22 0,30 9 23 0,2 7-23 16,-32-16 15-16,0 0-15 0,28 20 16 0,-1 5-16 16,-27-25 11-16,0 0-11 0,23 24 11 0,-6 5-11 0,-17-29 6 15,0 0-6-15,20 31 7 0,-6 2-7 0,-14-33 4 16,0 0-4-16,12 33 4 0,-3-7-4 0,-9-26 4 16,0 0-4-16,4 24 4 0,-8-5-4 0,4-19 4 15,0 0-4-15,-9 23 4 0,-8 3-4 0,17-26 4 0,0 0-4 16,-20 24 5-16,3-7-5 0,17-17 2 0,0 0-2 15,-22 14 3-15,3 2-3 0,19-16 3 0,0 0-3 16,-18 9 3-16,9-4-3 0,9-5 3 0,0 0-3 0,0 0 3 16,-8 0-3-16,8 0 3 0,0 0-3 0,0 0 3 15,0 0-3-15,0 0 3 0,0 0-3 0,0 0 4 16,0 0-4-16,0 0 3 0,0 0-3 0,0 0 3 16,-6 7-3-16,6-7 4 0,0 0-4 0,0 0 4 15,0 0-4-15,0 0 2 0,0 0-2 0,9-12 3 16,19-6-3-16,-28 18 2 0,0 0-2 0,41-24 2 15,3-7-2-15,-44 31 1 0,0 0-1 0,46-33 1 16,-9-7-1-16,-37 40 4 0,0 0-4 0,35-38 4 16,-3 0-4-16,-32 38 7 0,0 0-7 0,32-35 8 15,0 4-8-15,-32 31 10 0,0 0-10 0,26-33 10 16,-3 2-10-16,-23 31 10 0,0 0-10 0,21-29 11 0,-7 1-11 16,-14 28 12-16,0 0-12 0,11-28 12 0,1 4-12 15,-12 24 11-15,0 0-11 0,9-17 11 0,-7 7-11 16,-2 10 9-16,0 0-9 0,0 0 9 0,-2-9-9 15,2 9 7-15,0 0-7 0,0 0 7 0,0 0-7 16,0 0 6-16,0 0-6 0,0 0 6 0,0 0-6 0,0 0 3 16,0 0-3-16,0 0 4 0,-9 9-4 15,9-9 2-15,0 0-2 0,-3 12 2 0,-6 10-2 0,9-22 0 16,0 0 0-16,-11 26 1 0,2 5-1 0,9-31 0 16,0 0 0-16,-3 28 0 0,-2-7 0 0,5-21-1 0,0 0 1 15,0 17 0-15,-4-3 0 0,4-14-2 0,0 0 2 16,0 12-2-16,4-2 2 0,-4-10-3 0,0 0 3 15,5 11-3-15,4-3 3 0,-9-8-4 0,0 0 4 16,8 7-4-16,1-2 4 0,-9-5-5 0,0 0 5 16,13 2-4-16,-6 0 4 0,-7-2-4 0,0 0 4 0,7 0-4 15,2 0 4-15,-9 0-3 0,0 0 3 0,8 0-2 16,3 0 2-16,-11 0-3 0,0 0 3 0,12-4-2 16,-3-2 2-16,-9 6-2 0,0 0 2 0,9-9-1 15,-4-3 1-15,-5 12-1 0,0 0 1 0,9-16 0 16,2-5 0-16,-11 21 0 0,0 0 0 0,16-24 1 15,-6-3-1-15,-10 27 3 0,0 0-3 0,12-28 3 16,6 5-3-16,-18 23 8 0,0 0-8 0,16-22 8 16,2 5-8-16,-18 17 8 0,0 0-8 0,12-19 9 15,-3 5-9-15,-9 14 7 0,0 0-7 0,9-11 8 16,1 3-8-16,-10 8 5 0,0 0-5 0,14-6 5 0,2 6-5 16,-16 0 2-16,0 0-2 0,14 2 2 0,4 5-2 15,-18-7 1-15,0 0-1 0,18 12 1 0,1 0-1 16,-19-12 0-16,0 0 0 0,18 18 0 0,1-3 0 15,-19-15-1-15,0 0 1 0,18 12 0 0,-4-1 0 16,-14-11-2-16,0 0 2 0,12 8-2 0,0-6 2 16,-12-2-3-16,0 0 3 0,11 0-3 0,10-5 3 15,-21 5-3-15,0 0 3 0,20-12-2 0,3-7 2 0,-23 19-2 16,0 0 2-16,21-24-2 0,2-9 2 0,-23 33-2 16,0 0 2-16,23-37-2 0,-4-1 2 0,-19 38-1 15,0 0 1-15,21-34 0 0,-7 4 0 0,-14 30 0 16,0 0 0-16,14-22 0 0,-1 8 0 0,-13 14 0 0,0 0 0 15,14-11 0-15,-2 10 0 0,-12 1 0 0,0 0 0 16,14 0 0-16,4 5 0 0,-18-5 0 0,0 0 0 16,19 10 0-16,8 2 0 0,-27-12 0 0,0 0 0 15,26 9 0-15,6-12 0 0,-32 3-1 0,0 0 1 0,32-7-1 16,14-5 1-16,-46 12-1 0,0 0 1 0,45-14-1 16,5-5 1-16,-50 19-1 0,0 0 1 0,49-21-1 15,-5-8 1-15,-44 29-1 0,0 0 1 0,41-32-1 16,1-1 1-16,-42 33-1 0,0 0 1 0,36-34 0 15,-8-2 0-15,-28 36 0 0,0 0 0 0,21-37 0 16,-12 11 0-16,-9 26 0 0,0 0 0 0,5-22 0 16,-10 8 0-16,5 14-1 0,0 0 1 0,-4-12 0 15,-5 3 0-15,9 9-1 0,0 0 1 0,-10 2-1 0,-17 8 1 16,27-10-5-16,0 0 5 0,-26 14-5 0,6 2 5 16,20-16-11-16,0 0 11 0,-17 17-10 0,4 0 10 15,13-17-17-15,0 0 17 0,-5 19-17 0,9 4 17 16,-4-23-26-16,0 0 26 0,9 17-25 0,5 4 25 15,-14-21-27-15,0 0 27 0,19 22-26 0,-1 8 26 16,-18-30-24-16,0 0 24 0,23 33-24 0,7 1 24 16,-30-34-19-16,0 0 19 0,31 38-19 0,1 9 19 15,-32-47-12-15,0 0 12 0,28 49-12 0,2-1 12 16,-30-48-9-16,0 0 9 0,25 48-8 0,-4 1 8 0,-21-49-6 16,0 0 6-16,11 45-5 0,-4-4 5 0,-7-41-3 15,0 0 3-15,-4 47-2 0,-5 7 2 0,9-54-1 0,0 0 1 16,-17 48-1-16,-3-8 1 0,20-40-1 0,0 0 1 15,-17 26 0-15,4-12 0 0,13-14 0 0,0 0 0 16,-10 10 0-16,-3 1 0 0,13-11 0 0,0 0 0 16,-5 5 0-16,5-5 0 0,0 0 2 0,0 0-2 15,-9 2 3-15,1-4-3 0,8 2 7 0,0 0-7 0,-15-11 8 16,-2-13-8-16,17 24 11 0,0 0-11 0,-13-36 11 16,8-13-11-16,5 49 9 0,0 0-9 0,4-52 10 15,1 1-10-15,4-5-1006 0</inkml:trace>
  <inkml:trace contextRef="#ctx0" brushRef="#br0" timeOffset="1916.34">1464 10373 1356 0,'0'0'0'0,"0"0"0"0,0 0 0 0,0 0 0 16,0 0 0-16,0 0 0 0,0 0 0 0,0 0 0 16,0 0 0-16,-9 0 0 0,9 0 0 0,0 0 2 15,0 0-2-15,-5 2 3 0,5-2-3 0,0 0 2 16,0 0-2-16,0 0 2 0,-9 3-2 0,0 2-964 0</inkml:trace>
  <inkml:trace contextRef="#ctx0" brushRef="#br0" timeOffset="4334.8">5821 8189 124 0,'0'0'0'0,"0"0"0"16,0 0 0-16,0 0 11 0,0 0-11 0,0 0 12 15,0 0-12-15,0 0 20 0,0 0-20 0,25 21 20 16,-10-14-20-16,-15-7 23 0,0 0-23 0,20 3 23 16,-3 1-23-16,-17-4 32 0,0 0-32 0,18 5 33 15,0-3-33-15,-18-2 38 0,0 0-38 0,19 3 39 16,-1 0-39-16,-18-3 46 0,0 0-46 0,23 4 46 16,8-8-46-16,-31 4 51 0,0 0-51 0,41-1 52 0,8 1-52 15,-49 0 61-15,0 0-61 0,53 0 62 16,7-2-62-16,-60 2 63 0,0 0-63 0,64-5 64 0,3-4-64 15,-67 9 60-15,0 0-60 0,72-12 60 0,4-4-60 16,-76 16 62-16,0 0-62 0,74-12 63 0,2 4-63 16,-76 8 51-16,0 0-51 0,72-4 52 0,-14-3-52 15,-58 7 50-15,0 0-50 0,55-5 50 0,-14 0-50 16,-41 5 39-16,0 0-39 0,31-2 39 0,-8 2-39 16,-23 0 30-16,0 0-30 0,13 0 30 0,-4 0-30 0,-9 0 20 15,0 0-20-15,0 0 20 0,7 0-20 0,-7 0 15 16,0 0-15-16,0 0 16 0,0 0-16 0,0 0 11 15,0 0-11-15,-11 0 11 0,-7 2-11 0,18-2 10 16,0 0-10-16,-37 5 10 0,-30-1-10 0,67-4 10 0,0 0-10 16,-81 5 11-16,-14 0-11 0,95-5 17 15,0 0-17-15,-109 7 18 0,-11 3-18 0,120-10 20 0,0 0-20 16,-127 11 20-16,-9-4-20 0,136-7 14 0,0 0-14 16,-134 3 14-16,10 6-14 0,124-9 11 0,0 0-11 0,-118 7 11 15,16-2-11-15,102-5 8 0,0 0-8 0,-92 0 8 16,20 2-8-16,72-2 5 0,0 0-5 0,-53 3 5 15,30-1-5-15,23-2 3 0,0 0-3 0,-14 0 4 16,5 0-4-16,9 0 3 0,0 0-3 0,0 0 3 16,0 0-3-16,0 0 2 0,0 0-2 0,9 8 3 15,31-4-3-15,-40-4 1 0,0 0-1 0,60 5 1 16,21-5-1-16,-81 0 0 0,0 0 0 0,94-3 1 16,10-1-1-16,-104 4 0 0,0 0 0 0,113-5 0 15,14-4 0-15,-127 9-1 0,0 0 1 0,130-14-1 16,3-5 1-16,-133 19 0 0,0 0 0 0,136-19 0 15,3 4 0-15,-139 15 0 0,0 0 0 0,136-18 0 0,-15 3 0 16,-121 15 0-16,0 0 0 0,112-12 0 0,-21 0 0 16,-91 12 1-16,0 0-1 0,78-12 1 0,-15-1-1 15,-63 13 1-15,0 0-1 0,44-6 2 0,-17 0-2 16,-27 6 4-16,0 0-4 0,14-3 4 0,-10 1-4 16,-4 2 7-16,0 0-7 0,0 0 8 0,0 0-8 0,0 0 10 15,0 0-10-15,-18 0 11 0,-28-2-11 16,46 2 12-16,0 0-12 0,-63-3 13 0,-22 3-13 15,85 0 13-15,0 0-13 0,-102 3 14 0,-13 4-14 0,115-7 12 16,0 0-12-16,-127 6 13 0,-12 4-13 0,139-10 8 0,0 0-8 16,-134 12 9-16,15-2-9 0,119-10 6 0,0 0-6 15,-116 11 7-15,7 1-7 0,109-12 6 0,0 0-6 16,-92 7 7-16,30-2-7 0,62-5 5 0,0 0-5 16,-46 0 5-16,20 2-5 0,26-2 5 0,0 0-5 15,-18 1 6-15,9 1-6 0,9-2 4 0,0 0-4 0,0 0 5 16,0 0-5-16,0 0 3 0,0 0-3 0,16 0 3 15,27-2-3-15,-43 2 2 0,0 0-2 0,61-3 3 16,31-6-3-16,-92 9 1 0,0 0-1 0,102-8 2 16,4-3-2-16,-106 11 0 0,0 0 0 0,117-8 1 15,4-4-1-15,-121 12 0 0,0 0 0 0,122-11 0 16,-13-1 0-16,-109 12 0 0,0 0 0 0,108-12 0 16,-4 2 0-16,-104 10 0 0,0 0 0 0,90-9 0 15,-18 2 0-15,-72 7 0 0,0 0 0 0,55-9 0 16,-18 6 0-16,-37 3 0 0,0 0 0 0,23-5 0 0,-11 3 0 15,-12 2 0-15,0 0 0 0,0 0 1 0,0 0-1 16,0 0 0-16,0 0 0 0,-19 7 1 0,-22-11-1 16,41 4 0-16,0 0 0 0,-61 0 1 0,-22 9-1 15,83-9 1-15,0 0-1 0,-94 10 2 0,-15 1-2 16,109-11 2-16,0 0-2 0,-111 12 2 0,-2 2-2 16,113-14 3-16,0 0-3 0,-106 15 4 0,9-3-4 15,97-12 3-15,0 0-3 0,-83 11 4 0,20-2-4 0,63-9 4 16,0 0-4-16,-48 6 4 0,29-2-4 0,19-4 3 15,0 0-3-15,-15 0 3 0,8 0-3 0,7 0 2 16,0 0-2-16,0 0 3 0,0 0-3 0,0 0 1 0,0 0-1 16,22 3 2-16,22-6-2 0,-44 3 1 0,0 0-1 15,65-5 1-15,16-2-1 0,-81 7 1 0,0 0-1 16,94-11 2-16,11 3-2 0,-105 8 1 0,0 0-1 16,111-11 2-16,-3-1-2 0,-108 12 1 0,0 0-1 15,104-12 1-15,0 0-1 0,-104 12 2 16,0 0-2-16,101-10 2 0,-11 1-2 0,-90 9 1 15,0 0-1-15,76-9 1 0,-13 1-1 0,-63 8 0 0,0 0 0 0,42-7 1 16,-17 2-1-16,-25 5 0 0,0 0 0 0,14-2 0 16,-5 0 0-16,-9 2 0 0,0 0 0 0,0 0 1 15,0 0-1-15,0 0 2 0,0 0-2 0,-18 0 2 16,-36 2-2-16,54-2 3 0,0 0-3 0,-76 2 4 16,-19 3-4-16,95-5 4 0,0 0-4 0,-108 5 4 15,-15 11-4-15,123-16 3 0,0 0-3 0,-135 17 4 16,-4 2-4-16,139-19 4 0,0 0-4 0,-137 17 4 15,11-5-4-15,126-12 3 0,0 0-3 0,-118 14 4 16,11 2-4-16,107-16 3 0,0 0-3 0,-87 12 4 0,20-5-4 16,67-7 3-16,0 0-3 0,-46 5 3 0,20-3-3 15,26-2 2-15,0 0-2 0,-14 3 3 0,5-1-3 16,9-2 1-16,0 0-1 0,9 3 2 0,28-1-2 16,-37-2 0-16,0 0 0 0,61-2 1 0,28-3-1 15,-89 5 0-15,0 0 0 0,102-9 0 0,11-4 0 16,-113 13 0-16,0 0 0 0,122-18 0 0,8-1 0 15,-130 19 0-15,0 0 0 0,132-22 0 0,-6 1 0 16,-126 21 0-16,0 0 0 0,121-19 0 0,-20 3 0 16,-101 16 0-16,0 0 0 0,86-13 1 0,-13 2-1 0,-73 11 0 15,0 0 0-15,53-8 1 0,-27 1-1 0,-26 7 1 0,0 0-1 16,19-4 2-16,-10 2-2 0,-9 2 2 0,0 0-2 16,0 0 2-16,0 0-2 0,0 0 3 0,0 0-3 15,0 0 4-15,0 0-4 0,0 0 4 0,0 0-4 0,0 0 5 16,-12 0-5-16,12 0 5 0,0 0-5 0,-14 0 6 15,0 0-6-15,14 0 2 0,0 0-2 0,-14 0 2 16,-1 2-2-16,15-2 0 0,0 0 0 0,-12 5 0 16,3 4 0-16,-1 0-1509 0</inkml:trace>
  <inkml:trace contextRef="#ctx0" brushRef="#br0" timeOffset="5804.81">5800 10020 1087 0,'0'0'0'0,"0"0"0"16,0 7 0-16,0-7 2 0,0 0-2 0,0 0 2 15,0 0-2-15,0 0 8 0,0 0-8 0,0 0 9 16,0 0-9-16,0 0 48 0,0 0-48 0,0 0 49 0,0 0-49 16,0 0 62-16,0 0-62 0,8 3 63 0,-8-3-63 15,0 0 62-15,0 0-62 0,15-7 63 0,2-1-63 16,-17 8 51-16,0 0-51 0,23-9 51 0,12 2-51 16,-35 7 39-16,0 0-39 0,45-5 40 0,2-2-40 15,-47 7 29-15,0 0-29 0,62-9 30 0,5 1-30 16,-67 8 22-16,0 0-22 0,72-11 22 0,-3 4-22 15,-69 7 19-15,0 0-19 0,72-6 20 0,1-1-20 16,-73 7 12-16,0 0-12 0,72-6 12 0,-5-2-12 0,-67 8 12 16,0 0-12-16,64-4 12 0,-15-3-12 0,-49 7 11 15,0 0-11-15,42-3 11 0,-8 1-11 0,-34 2 10 16,0 0-10-16,19 0 10 0,-5 0-10 0,-14 0 9 0,0 0-9 16,9 0 10-16,-9 0-10 0,0 0 10 0,0 0-10 15,9 0 11-15,-9 0-11 0,0 0 10 0,0 0-10 16,0 0 10-16,0 0-10 0,0 0 11 0,0 0-11 15,0 0 12-15,-11-8-12 0,11 8 12 0,0 0-12 0,-21-2 13 16,-23-5-13-16,44 7 13 0,0 0-13 0,-56-5 14 16,-6 3-14-16,62 2 12 0,0 0-12 0,-64-4 13 15,1 4-13-15,63 0 11 0,0 0-11 0,-64 0 12 16,1 0-12-16,63 0 9 0,0 0-9 0,-55 4 9 16,6 1-9-16,49-5 7 0,0 0-7 0,-50 4 7 15,-2-1-7-15,52-3 4 0,0 0-4 0,-43 2 5 16,18-2-5-16,25 0 2 0,0 0-2 0,-10 0 3 15,1 2-3-15,9-2 2 0,0 0-2 0,0 0 2 16,-9 1-2-16,9-1 1 0,0 0-1 0,0 0 2 16,0 0-2-16,0 0 1 0,0 0-1 0,0 0 2 0,-9 2-2 15,9-2 1-15,0 0-1 0,0 0 2 0,13 2-2 16,-13-2 0-16,0 0 0 0,23 0 1 0,17 0-1 16,-40 0 0-16,0 0 0 0,51 0 1 0,11-4-1 15,-62 4 1-15,0 0-1 0,58-5 1 0,6-4-1 16,-64 9 0-16,0 0 0 0,58-8 0 0,2 3 0 15,-60 5 1-15,0 0-1 0,58-6 1 0,-3 1-1 0,-55 5 1 16,0 0-1-16,46-3 1 0,-7-1-1 16,-39 4 1-16,0 0-1 0,28-1 2 0,-16-3-2 0,-12 4 1 15,0 0-1-15,7-2 2 0,-7 2-2 0,0 0 2 16,0 0-2-16,0 0 2 0,0 0-2 0,0 0 2 0,0 0-2 16,0 0 3-16,0 0-3 0,0 0 3 15,0 0-3-15,-14 4 4 0,-19-4-4 0,33 0 4 0,0 0-4 16,-50 2 4-16,-11 3-4 0,61-5 4 0,0 0-4 15,-60 1 4-15,-4-1-4 0,64 0 3 0,0 0-3 0,-62 0 4 16,8 6-4-16,54-6 3 0,0 0-3 0,-50 5 3 16,13-3-3-16,37-2 2 0,0 0-2 0,-30 1 3 15,6 4-3-15,24-5 2 0,0 0-2 0,-18 6 2 16,6-5-2-16,12-1 1 0,0 0-1 0,0 0 1 16,-9 2-1-16,9-2 1 0,0 0-1 0,0 0 1 15,0 0-1-15,0 0 0 0,0 0 0 0,0 0 1 16,17 0-1-16,-17 0 0 0,0 0 0 0,36 0 1 15,9 0-1-15,-45 0 0 0,0 0 0 0,53 0 1 16,7-3-1-16,-60 3 0 0,0 0 0 0,62-6 1 16,2-2-1-16,-64 8 0 0,0 0 0 0,63-12 1 0,-3 5-1 15,-60 7 0-15,0 0 0 0,55-5 0 0,-8-1 0 16,-47 6 0-16,0 0 0 0,34-6 0 0,-11 0 0 16,-23 6 0-16,0 0 0 0,12-1 0 0,-3-1 0 15,-9 2 0-15,0 0 0 0,0 0 1 0,0 0-1 16,0 0 1-16,0 0-1 0,0 0 1 0,0 0-1 15,0 0 1-15,0 0-1 0,0 0 1 0,-26-2-1 16,26 2 1-16,0 0-1 0,-46 2 1 0,-23 1-1 0,69-3 0 16,0 0 0-16,-76 7 1 0,-5 4-1 0,81-11 0 15,0 0 0-15,-81 12 1 0,5-5-1 0,76-7 0 16,0 0 0-16,-69 8 1 0,14 1-1 0,55-9 0 16,0 0 0-16,-47 7 0 0,13 3 0 0,34-10-1 0,0 0 1 15,-21 9 0-15,12-6 0 0,9-3-4 0,0 0 4 16,-9 9-3-16,-5 14 3 0,14-23-11 0,0 0 11 15,4 25-11-15,24 0 11 0,2-1-1566 0</inkml:trace>
  <inkml:trace contextRef="#ctx0" brushRef="#br0" timeOffset="6883.33">6144 11735 819 0,'0'0'0'0,"0"0"0"16,-29 5 0-16,29-5 55 0,0 0-55 0,-19 4 56 15,7-1-56-15,12-3 84 0,0 0-84 0,-6 0 84 16,6 0-84-16,0 0 62 0,0 0-62 0,-8 0 62 16,8 0-62-16,0 0 47 0,0 0-47 0,0 0 48 0,0 0-48 15,0 0 35-15,0 0-35 0,0 0 36 16,0 0-36-16,0 0 28 0,0 0-28 0,31 12 28 0,19-8-28 16,-50-4 28-16,0 0-28 0,60 3 29 0,10-3-29 15,-70 0 31-15,0 0-31 0,78 0 32 0,12 0-32 16,-90 0 35-16,0 0-35 0,86-2 35 0,-1-1-35 15,-85 3 31-15,0 0-31 0,79-7 32 0,-8-7-32 16,-71 14 26-16,0 0-26 0,60-12 27 0,-7 7-27 16,-53 5 23-16,0 0-23 0,40-7 23 0,-8 2-23 0,-32 5 18 15,0 0-18-15,18-5 18 0,-10 1-18 0,-8 4 17 16,0 0-17-16,0 0 17 0,9-2-17 0,-9 2 18 16,0 0-18-16,0 0 18 0,0 0-18 0,0 0 18 0,0 0-18 15,-24-1 18-15,-17-10-18 0,41 11 19 0,0 0-19 16,-56-10 20-16,-17 3-20 0,73 7 25 0,0 0-25 15,-81 0 26-15,-9 7-26 0,90-7 23 0,0 0-23 16,-95 12 24-16,0 2-24 0,95-14 21 0,0 0-21 16,-94 15 22-16,4 4-22 0,90-19 12 0,0 0-12 15,-81 21 12-15,9-4-12 0,72-17 7 0,0 0-7 0,-55 16 7 16,23-9-7-16,32-7 4 0,0 0-4 0,-17 3 4 16,6-1-4-16,11-2 3 0,0 0-3 0,0 0 3 15,-9 5-3-15,9-5 2 0,0 0-2 0,0 0 3 16,14 6-3-16,-14-6 2 0,0 0-2 0,32 1 2 15,28-6-2-15,-60 5 2 0,0 0-2 0,76-10 2 16,5-4-2-16,-81 14 2 0,0 0-2 0,81-16 2 16,6-8-2-16,-87 24 3 0,0 0-3 0,81-24 3 15,0 0-3-15,-81 24 3 0,0 0-3 0,72-19 4 16,-14 6-4-16,-58 13 4 0,0 0-4 0,46-8 5 0,-19 1-5 16,-27 7 5-16,0 0-5 0,19-5 5 0,-6 3-5 15,-13 2 5-15,0 0-5 0,0 0 6 0,8-5-6 16,-8 5 5-16,0 0-5 0,0 0 5 0,0 0-5 15,0 0 3-15,0 0-3 0,0 0 4 0,0 0-4 16,0 0 2-16,0 0-2 0,-8 10 3 0,-15 14-3 16,23-24 0-16,0 0 0 0,-27 40 0 0,1 22 0 15,26-62-7-15,0 0 7 0,-23 71-6 0,0 7 6 0,3 0-1620 16</inkml:trace>
  <inkml:trace contextRef="#ctx0" brushRef="#br0" timeOffset="7651.89">6327 13074 942 0,'0'0'0'0,"0"0"0"0,0 0 0 15,0 0-11-15,0 0 11 0,0 0-11 0,-5 4 11 16,5-4-27-16,0 0 27 0,0 0-27 0,0 0 27 15,0 0 0-15,0 0 0 0,0 0 0 0,10 0 0 16,-10 0 4-16,0 0-4 0,18 3 5 0,14-1-5 16,-32-2 18-16,0 0-18 0,44 2 19 0,2 1-19 15,-46-3 27-15,0 0-27 0,54 4 27 0,13-1-27 0,-67-3 28 16,0 0-28-16,75 2 28 0,0-4-28 0,-75 2 34 16,0 0-34-16,69-2 35 0,2 1-35 0,-71 1 26 15,0 0-26-15,67-6 26 0,-4-2-26 0,-63 8 39 0,0 0-39 16,58-9 39-16,-3 2-39 0,-55 7 46 0,0 0-46 15,42-8 47-15,-12-1-47 0,-30 9 47 0,0 0-47 16,18-7 48-16,-9 5-48 0,-9 2 52 0,0 0-52 16,0 0 53-16,0 0-53 0,0 0 51 0,0 0-51 0,0 0 51 15,0 0-51-15,0 0 46 0,0 0-46 0,-18-3 46 16,-26-2-46-16,44 5 43 0,0 0-43 0,-58-4 44 16,-14 6-44-16,72-2 35 0,0 0-35 0,-74 9 36 15,-6 4-36-15,80-13 28 0,0 0-28 0,-69 16 29 16,2 0-29-16,67-16 19 0,0 0-19 0,-58 12 19 15,12-2-19-15,46-10 11 0,0 0-11 0,-31 10 12 16,13-6-12-16,18-4 8 0,0 0-8 0,-9 2 8 16,9-2-8-16,0 0 5 0,0 0-5 0,0 0 5 15,0 0-5-15,0 0 5 0,0 0-5 0,0 0 5 16,39-2-5-16,-39 2 4 0,0 0-4 0,46-7 4 16,14-5-4-16,-60 12 3 0,0 0-3 0,67-17 4 0,9-8-4 15,-76 25 4-15,0 0-4 0,81-27 4 0,0 1-4 16,-81 26 5-16,0 0-5 0,77-21 6 0,-17 5-6 15,-60 16 6-15,0 0-6 0,48-12 6 0,-20 4-6 16,-28 8 6-16,0 0-6 0,20-6 7 0,-11 5-7 16,-9 1 7-16,0 0-7 0,0 0 7 0,0 0-7 15,0 0 6-15,0 0-6 0,0 0 6 0,-8 0-6 16,8 0 5-16,0 0-5 0,-15 1 5 0,-26 5-5 0,41-6 3 16,0 0-3-16,-56 12 3 0,-20 7-3 0,76-19 0 15,0 0 0-15,-78 19 1 0,-3-5-1 0,0-1-1532 16</inkml:trace>
  <inkml:trace contextRef="#ctx0" brushRef="#br0" timeOffset="13602.96">21103 8286 203 0,'0'0'0'0,"0"0"0"15,0 0 0-15,0 0 12 0,0 0-12 0,0 0 13 16,0 0-13-16,0 0 25 0,0 0-25 0,0 0 25 15,0 0-25-15,0 0 42 0,0 0-42 0,0 0 42 16,0 0-42-16,0 0 37 0,0 0-37 0,0 0 37 16,0 0-37-16,0 0 26 0,0 0-26 0,0 0 27 15,0 0-27-15,0 0 25 0,0 0-25 0,0 0 25 16,0 0-25-16,0 0 34 0,0 0-34 0,0 0 35 16,0 0-35-16,0 0 37 0,0 0-37 0,0 0 37 0,0 0-37 15,0 0 39-15,0 0-39 0,0 0 40 0,0 0-40 16,0 0 40-16,0 0-40 0,9 17 40 0,-9-17-40 15,0 0 40-15,0 0-40 0,21 0 40 0,25 0-40 16,-46 0 40-16,0 0-40 0,51-2 40 0,-3-1-40 16,-48 3 34-16,0 0-34 0,35-3 34 0,-1-1-34 0,-34 4 30 15,0 0-30-15,37-2 30 0,7 2-30 0,-44 0 20 16,0 0-20-16,46-3 21 0,-2 3-21 0,-44 0 14 16,0 0-14-16,44 0 14 0,2 0-14 0,-46 0 8 15,0 0-8-15,49 0 9 0,6-2-9 0,-55 2 6 0,0 0-6 16,58-3 7-16,-2-1-7 0,-56 4 6 0,0 0-6 15,59 0 6-15,-3-3-6 0,-56 3 6 0,0 0-6 16,49-2 6-16,-6-1-6 0,-43 3 6 0,0 0-6 16,44-4 7-16,5 1-7 0,-49 3 9 0,0 0-9 15,57-4 10-15,3-1-10 0,-60 5 11 0,0 0-11 0,63-7 12 16,2 2-12-16,-65 5 17 0,0 0-17 0,71-4 17 16,1-1-17-16,-72 5 17 0,0 0-17 0,76-7 18 15,7 0-18-15,-83 7 17 0,0 0-17 0,85-5 18 16,1 4-18-16,-86 1 21 0,0 0-21 0,85-6 22 15,1-6-22-15,-86 12 20 0,0 0-20 0,88-12 21 16,1 5-21-16,-89 7 19 0,0 0-19 0,88-7 20 16,-7 2-20-16,-81 5 16 0,0 0-16 0,79-5 16 15,6 3-16-15,-85 2 12 0,0 0-12 0,85-3 12 16,-4 1-12-16,-81 2 9 0,0 0-9 0,81-2 9 16,-2 2-9-16,-79 0 5 0,0 0-5 0,78-2 6 0,-2-1-6 15,-76 3 6-15,0 0-6 0,79-7 7 0,1 5-7 16,-80 2 8-16,0 0-8 0,74 0 8 0,0 0-8 15,-74 0 8-15,0 0-8 0,72 0 9 0,-7-1-9 16,-65 1 7-16,0 0-7 0,62-2 7 0,1-2-7 16,-63 4 6-16,0 0-6 0,60 0 6 0,-8 0-6 15,-52 0 4-15,0 0-4 0,51 0 4 0,2 0-4 16,-53 0 4-16,0 0-4 0,56-1 4 0,1-4-4 0,-57 5 4 16,0 0-4-16,63-2 5 0,8 7-5 0,-71-5 3 15,0 0-3-15,72 7 3 0,-5-5-3 0,-67-2 1 16,0 0-1-16,65 1 1 0,-3 1-1 0,-62-2 1 15,0 0-1-15,63 4 2 0,3-1-2 0,-66-3 0 0,0 0 0 16,61 0 1-16,-8 5-1 0,-53-5 0 0,0 0 0 16,52 4 0-16,-5-4 0 0,-47 0 0 0,0 0 0 15,50 0 0-15,6 3 0 0,-56-3 0 0,0 0 0 0,49 0 0 16,-10 0 0-16,-39 0 0 0,0 0 0 0,41 0 0 16,6-5 0-16,-47 5 0 0,0 0 0 0,41-2 0 15,-16 2 0-15,-25 0 0 0,0 0 0 0,21-2 0 16,4-1 0-16,-25 3 0 0,0 0 0 0,21 0 0 15,-4 0 0-15,-17 0 0 0,0 0 0 0,11 0 0 16,-4 0 0-16,-7 0 0 0,0 0 0 0,0 0 0 16,9 0 0-16,-9 0-1 0,0 0 1 0,0 0 0 15,-2-9 0-15,0 2-1236 0</inkml:trace>
  <inkml:trace contextRef="#ctx0" brushRef="#br0" timeOffset="20651.78">21378 10013 91 0,'0'0'0'0,"0"0"0"0,0 0 0 0,0 0 10 0,0 0-10 16,0 0 11-16,0 0-11 0,0 0 25 0,0 0-25 15,0 0 25-15,0 0-25 0,0 0 51 0,0 0-51 16,0 0 52-16,0 0-52 0,0 0 65 0,0 0-65 16,0 0 65-16,0 0-65 0,0 0 47 0,0 0-47 0,0 0 48 15,0 0-48-15,0 0 41 0,0 0-41 0,0 0 42 16,0 0-42-16,0 0 46 0,0 0-46 0,0 0 47 16,0 0-47-16,0 0 53 0,0 0-53 0,0 0 54 15,0 0-54-15,0 0 62 0,0 0-62 0,0 0 63 16,0 0-63-16,0 0 56 0,0 0-56 0,0 0 57 15,0 0-57-15,0 0 53 0,0 0-53 0,0 0 53 16,0 0-53-16,0 0 44 0,0 0-44 0,0 0 44 16,0 0-44-16,0 0 35 0,0 0-35 0,0 0 36 15,48-2-36-15,-48 2 33 0,0 0-33 0,55-17 34 16,1 0-34-16,-56 17 29 0,0 0-29 0,57-14 30 16,-8 2-30-16,-49 12 30 0,0 0-30 0,51-11 30 0,6 1-30 15,-57 10 28-15,0 0-28 0,59-9 28 0,-7 1-28 16,-52 8 26-16,0 0-26 0,51-7 27 0,0 2-27 15,-51 5 23-15,0 0-23 0,51-4 23 0,7 1-23 16,-58 3 18-16,0 0-18 0,62-4 19 0,5 1-19 16,-67 3 15-16,0 0-15 0,72-7 16 0,6 2-16 15,-78 5 13-15,0 0-13 0,76-2 13 0,-2 2-13 0,-74 0 11 16,0 0-11-16,76 2 11 0,0-4-11 0,-76 2 12 16,0 0-12-16,81 0 12 0,3 7-12 0,-84-7 13 15,0 0-13-15,80 7 13 0,-3-4-13 0,-77-3 12 16,0 0-12-16,78 4 12 0,3-1-12 0,-81-3 13 0,0 0-13 15,81 0 13-15,4 2-13 0,-85-2 12 16,0 0-12-16,83 2 12 0,-6-1-12 0,-77-1 11 0,0 0-11 16,80 0 11-16,-1-3-11 0,-79 3 10 0,0 0-10 15,78-2 10-15,-1 2-10 0,-77 0 9 0,0 0-9 16,76 0 10-16,-10 0-10 0,-66 0 7 0,0 0-7 0,60-3 8 16,0-3-8-16,-60 6 7 0,0 0-7 0,56-7 8 15,0 4-8-15,-56 3 6 0,0 0-6 0,50-2 6 16,-13-1-6-16,-37 3 6 0,0 0-6 0,40 0 7 15,13-4-7-15,-53 4 6 0,0 0-6 0,59-1 7 16,1-5-7-16,-60 6 6 0,0 0-6 0,59-6 7 16,7-1-7-16,-66 7 7 0,0 0-7 0,60-4 7 15,-9 2-7-15,-51 2 7 0,0 0-7 0,46-1 7 16,-4-3-7-16,-42 4 7 0,0 0-7 0,41-1 8 16,-3 2-8-16,-38-1 6 0,0 0-6 0,37 2 7 15,-1-4-7-15,-36 2 6 0,0 0-6 0,42-1 7 0,7 1-7 16,-49 0 6-16,0 0-6 0,50 0 7 0,-11 0-7 15,-39 0 7-15,0 0-7 0,37 0 7 0,2 0-7 16,-39 0 7-16,0 0-7 0,33 0 7 0,-10 0-7 16,-23 0 7-16,0 0-7 0,25 0 7 0,6 1-7 15,-31-1 7-15,0 0-7 0,30 2 8 0,-8-4-8 16,-22 2 7-16,0 0-7 0,19-1 8 0,2 1-8 16,-21 0 6-16,0 0-6 0,20 0 7 0,-6 0-7 0,-14 0 6 15,0 0-6-15,10 0 7 0,3 0-7 0,-13 0 6 16,0 0-6-16,12 0 7 0,-1 0-7 0,-11 0 5 0,0 0-5 15,0 0 6-15,8 0-6 0,-8 0 6 0,0 0-6 16,0 0 6-16,0 0-6 0,0 0 5 0,0 0-5 16,0 0 5-16,0 0-5 0,0 0 5 0,0 0-5 15,0 0 6-15,0 0-6 0,0 0 4 0,0 0-4 16,0 0 5-16,0 0-5 0,0 0 5 0,0 0-5 0,0 0 5 16,0 0-5-16,0 0 5 0,0 0-5 0,0 0 6 15,7 0-6-15,-7 0 4 0,0 0-4 0,0 0 5 16,0 0-5-16,0 0 5 0,0 0-5 0,0 0 5 15,7-4-5-15,-7 4 4 0,0 0-4 0,0 0 5 16,0 0-5-16,0 0 4 0,0 0-4 0,0 0 4 16,7-7-4-16,-7 7 2 0,0 0-2 0,0 0 3 15,0 0-3-15,0 0 1 0,0 0-1 0,0 0 2 16,0 0-2-16,0 0 0 0,0 0 0 0,0 0 1 16,8-2-1-16,-8 2 0 0,0 0 0 0,0 0 0 15,0 0 0-15,0 0 0 0,0 0 0 0,0 0 0 0,0 0 0 16,0 0 0-16,0 0 0 0,0 0 0 0,0 0 0 15,0 0-1-15,0 0 1 0,0 0 0 0,0 0 0 16,0 0-2-16,0 0 2 0,0 0-1 0,0 0 1 16,0 0-3-16,0 0 3 0,0 0-2 0,0 0 2 15,0 0-5-15,0 0 5 0,0 0-4 0,0 0 4 16,0 0-6-16,0 0 6 0,0 0-5 0,0 0 5 0,0 0-7 16,0 0 7-16,0 0-6 0,0 0 6 0,0 0-8 15,0 0 8-15,0 0-8 0,0 0 8 0,0 0-10 16,0 0 10-16,0 0-10 0,0 0 10 0,0 0-12 15,0 0 12-15,0 0-11 0,0 0 11 0,0 0-11 0,0 0 11 16,0 0-11-16,0 0 11 0,0 0-13 0,0 0 13 16,0 0-12-16,0 0 12 0,0 0-12 0,0 0 12 15,0 0-11-15,0 0 11 0,0 0-13 0,0 0 13 16,0 0-12-16,0 0 12 0,0 0-13 0,0 0 13 0,0 0-13 16,0 0 13-16,0 0-14 0,0 0 14 0,0 0-14 15,0 0 14-15,0 0-13 0,0 0 13 0,0 0-13 16,0 0 13-16,0 0-14 0,0 0 14 0,0 0-13 15,5 6 13-15,-5-6-12 0,0 0 12 0,0 0-12 16,0 0 12-16,0 0-11 0,0 0 11 0,0 0-11 16,0 0 11-16,0 0-9 0,0 0 9 0,0-6-9 15,0 6 9-15,0 0-7 0,0 0 7 0,0 0-7 16,0 0 7-16,0 0-8 0,0 0 8 0,0 0-8 16,0 0 8-16,0 0-10 0,0 0 10 0,0 0-9 15,0 0 9-15,0 0-11 0,0 0 11 0,0 0-11 0,0 0 11 16,0 0-11-16,0 0 11 0,0 0-11 0,0 0 11 15,0 0-11-15,0 0 11 0,0 0-10 0,0 0 10 16,0 0-10-16,0 0 10 0,0 0-10 0,0 0 10 16,0 0-8-16,0 0 8 0,0 0-8 0,0 0 8 15,0 0-7-15,0 0 7 0,0 0-6 0,0 0 6 16,0 0-5-16,0 0 5 0,0 0-5 0,0 0 5 16,0 0-5-16,0 0 5 0,0 0-5 0,0 0 5 0,0 0-6 15,0 0 6-15,0 0-5 0,0 0 5 0,0 0-6 16,0 0 6-16,0 0-6 0,0 0 6 0,0 0-5 15,0 0 5-15,0 0-5 0,0 0 5 0,0 0-6 0,0 0 6 16,0 0-5-16,0 0 5 0,0 0-5 16,0 0 5-16,0 0-5 0,0 0 5 0,0 0-6 0,0 0 6 15,0 0-6-15,0 0 6 0,0 0-11 0,0 0 11 16,0 0-11-16,0 0 11 0,0 0-14 0,0 0 14 16,0 0-13-16,0 0 13 0,0 0-17 0,0 0 17 15,0 0-16-15,0 0 16 0,0 0-15 0,0 0 15 0,0-8-15 16,0 8 15-16,0 0-16 0,0 0 16 0,0 0-15 15,0 0 15-15,0 0-16 0,0 0 16 0,0 0-15 16,0 0 15-16,0 0-16 0,0 0 16 0,0 0-15 16,0 0 15-16,0 0-16 0,0 0 16 0,0 0-15 15,0 0 15-15,0 0-18 0,0 0 18 0,0 0-18 16,0 8 18-16,0-8-18 0,0 0 18 0,0 0-17 16,0 0 17-16,0 0-15 0,0 0 15 0,0 0-15 15,0 0 15-15,0 0-16 0,0 0 16 0,0 0-15 16,0 0 15-16,0 0-15 0,0 0 15 0,0 0-15 0,0 0 15 15,0 0-16-15,0 0 16 0,0 0-15 0,0 0 15 16,0 0-16-16,0 0 16 0,0 0-15 0,0 0 15 16,0 0-20-16,0 0 20 0,0 0-20 0,0 0 20 15,0 0-26-15,0 0 26 0,0 0-26 0,0 0 26 16,0 0-29-16,0 0 29 0,0 0-29 0,0 0 29 16,0 0-29-16,0 0 29 0,0 0-28 0,0 0 28 15,0 0-30-15,0 0 30 0,0 0-29 0,-7-7 29 0,0 2-667 16</inkml:trace>
  <inkml:trace contextRef="#ctx0" brushRef="#br0" timeOffset="32884.98">20286 11590 303 0,'0'0'0'0,"0"0"0"16,0 0 0-16,0 0 25 0,0 0-25 0,0 0 26 16,0 0-26-16,0 0 55 0,0 0-55 0,0 0 56 15,-19 6-56-15,19-6 86 0,0 0-86 0,0 0 87 16,0 0-87-16,0 0 83 0,0 0-83 0,0 0 84 16,0 0-84-16,0 0 53 0,0 0-53 0,0 0 53 0,0 0-53 15,0 0 47-15,0 0-47 0,0 0 48 0,0 0-48 16,0 0 37-16,0 0-37 0,-2 6 38 0,2-6-38 15,0 0 37-15,0 0-37 0,2 7 37 0,2 5-37 16,-4-12 37-16,0 0-37 0,5 14 38 0,2 1-38 16,-7-15 35-16,0 0-35 0,16 14 36 0,14 8-36 15,-30-22 37-15,0 0-37 0,37 25 38 0,5-5-38 16,-42-20 32-16,0 0-32 0,48 23 33 0,1-4-33 0,-49-19 32 16,0 0-32-16,46 16 32 0,3-1-32 0,-49-15 31 15,0 0-31-15,53 16 32 0,2-9-32 0,-55-7 29 16,0 0-29-16,56 7 29 0,8 3-29 0,-64-10 27 0,0 0-27 15,72 3 28-15,8 1-28 0,-80-4 31 0,0 0-31 16,81 2 31-16,4-2-31 0,-85 0 29 0,0 0-29 16,88 0 29-16,2 0-29 0,-90 0 30 0,0 0-30 15,91 0 30-15,-2 0-30 0,-89 0 25 0,0 0-25 0,82-2 26 16,1-5-26-16,-83 7 22 0,0 0-22 0,82-9 23 16,-3 6-23-16,-79 3 20 0,0 0-20 0,83-7 20 15,0-2-20-15,-83 9 18 0,0 0-18 0,84-8 19 16,3-5-19-16,-87 13 17 0,0 0-17 0,90-15 18 15,-2 1-18-15,-88 14 17 0,0 0-17 0,85-14 17 16,1-3-17-16,-86 17 14 0,0 0-14 16,88-19 15-16,6 2-15 0,-94 17 13 0,0 0-13 0,97-18 13 15,-6 4-13-15,-91 14 10 0,0 0-10 0,99-13 10 16,4-3-10-16,-103 16 9 0,0 0-9 0,100-12 9 16,2 0-9-16,-102 12 7 0,0 0-7 0,101-12 7 15,-6-7-7-15,-95 19 7 0,0 0-7 0,94-18 7 0,-3 8-7 16,-91 10 6-16,0 0-6 0,87-9 6 0,-6 4-6 15,-81 5 5-15,0 0-5 0,78-9 5 0,-6 3-5 16,-72 6 4-16,0 0-4 0,72-7 4 0,1 0-4 16,-73 7 3-16,0 0-3 0,68-6 4 0,-8 5-4 15,-60 1 2-15,0 0-2 0,55-5 3 0,-9 1-3 16,-46 4 1-16,0 0-1 0,49-2 2 0,9 1-2 16,-58 1 1-16,0 0-1 0,59 1 2 0,-1 6-2 0,-58-7 1 15,0 0-1-15,51 7 1 0,-3-2-1 0,-48-5 1 16,0 0-1-16,47 4 1 0,3-1-1 0,-50-3 1 15,0 0-1-15,44 4 1 0,-11-2-1 0,-33-2 1 0,0 0-1 16,30 3 1-16,-3-1-1 0,-27-2 1 0,0 0-1 16,23 3 2-16,-11 1-2 0,-12-4 1 0,0 0-1 15,14 3 1-15,4-3-1 0,-18 0 0 0,0 0 0 16,16 0 1-16,-9 2-1 0,-7-2 0 0,0 0 0 16,0 0 1-16,8 2-1 0,-8-2 0 0,0 0 0 15,0 0 0-15,0 0 0 0,0 0 0 0,0 0 0 0,0 0 0 16,8 0 0-16,-8 0 0 0,0 0 0 0,0 0 0 15,0 0 0-15,0 0 0 0,0 0 0 0,7 1 0 16,-7-1 0-16,0 0 0 0,0 0 0 0,7 4 0 16,-7-4 0-16,0 0 0 0,0 0 0 0,12 3 0 15,-5-1 0-15,-7-2-1 0,0 0 1 0,7 2 0 16,0 1 0-16,-7-3-1 0,0 0 1 0,9 5 0 16,5 2 0-16,-14-7-2 0,0 0 2 0,11 7-1 15,-1-3 1-15,-10-4-1 0,0 0 1 0,9 1-1 0,3 5 1 16,-12-6-1-16,0 0 1 0,18 5-1 15,5 2 1-15,-23-7-2 0,0 0 2 0,23 1-2 0,0 6 2 16,-23-7-2-16,0 0 2 0,25 7-2 0,1-3 2 16,-26-4-2-16,0 0 2 0,34 1-2 0,6 3 2 15,-40-4-2-15,0 0 2 0,44 3-1 0,0-3 1 16,-44 0-1-16,0 0 1 0,41 0-1 0,-9 4 1 16,-32-4-1-16,0 0 1 0,26 5-1 0,4-5 1 0,-30 0-1 15,0 0 1-15,28 0 0 0,-7-5 0 0,-21 5 0 16,0 0 0-16,18-2 0 0,-2 2 0 0,-16 0 0 15,0 0 0-15,19-2 0 0,6-1 0 0,-25 3 0 0,0 0 0 16,23-9 0-16,-7 6 0 0,-16 3 0 16,0 0 0-16,21 0 1 0,13 3-1 0,-34-3 0 0,0 0 0 15,33 2 1-15,1 0-1 0,-34-2 0 0,0 0 0 16,33 0 1-16,13-2-1 0,-46 2 0 0,0 0 0 16,42-3 1-16,-14 1-1 0,-28 2 1 0,0 0-1 0,30 0 1 15,13 3-1-15,-43-3 1 0,0 0-1 0,44 4 2 16,-12-3-2-16,-32-1 1 0,0 0-1 0,23 0 2 15,5 0-2-15,-28 0 0 0,0 0 0 0,32 4 1 16,1-4-1-16,-33 0 0 0,0 0 0 0,39 0 1 16,1 0-1-16,-40 0 0 0,0 0 0 0,39 0 1 15,-11 2-1-15,-28-2 0 0,0 0 0 0,34 1 1 16,17 1-1-16,-51-2 0 0,0 0 0 0,53 2 1 16,-7 0-1-16,-46-2 1 0,0 0-1 0,46 3 1 15,-4-3-1-15,-42 0 1 0,0 0-1 0,46 0 1 16,-2-3-1-16,-44 3 1 0,0 0-1 0,39-2 1 0,-6 4-1 15,-33-2 0-15,0 0 0 0,37 3 1 0,13 0-1 16,-50-3 0-16,0 0 0 0,47 2 1 0,-10-2-1 16,-37 0 0-16,0 0 0 0,39 0 1 0,11-2-1 15,-50 2 0-15,0 0 0 0,44-1 1 0,-9-1-1 16,-35 2 0-16,0 0 0 0,37 0 1 0,11-3-1 16,-48 3 1-16,0 0-1 0,46-2 1 0,-9 0-1 0,-37 2 1 15,0 0-1-15,35-2 1 0,11-1-1 0,-46 3 1 16,0 0-1-16,42-9 1 0,-12 6-1 0,-30 3 1 15,0 0-1-15,35-5 1 0,15 1-1 0,-50 4 1 16,0 0-1-16,54-3 2 0,5-1-2 0,-59 4 1 16,0 0-1-16,63-5 1 0,1 2-1 0,-64 3 0 0,0 0 0 15,65 0 1-15,4-4-1 0,-69 4 0 0,0 0 0 16,65-3 1-16,-16-1-1 0,-49 4 0 0,0 0 0 16,48-2 1-16,7 2-1 0,-55 0 0 0,0 0 0 0,47 0 1 15,-20 2-1-15,-27-2 0 0,0 0 0 0,30 4 1 16,17-1-1-16,-47-3 1 0,0 0-1 0,46 4 1 15,-12-4-1-15,-34 0 1 0,0 0-1 0,35 0 1 16,16 3-1-16,-51-3 1 0,0 0-1 0,53 3 1 16,-7 3-1-16,-46-6 1 0,0 0-1 0,42 0 1 15,2 3-1-15,-44-3 1 0,0 0-1 0,48 4 1 16,10 1-1-16,-58-5 0 0,0 0 0 0,60 7 1 16,0 0-1-16,-60-7 0 0,0 0 0 0,58 7 1 15,-5-2-1-15,-53-5 1 0,0 0-1 0,46 3 1 0,-11-3-1 16,-35 0 0-16,0 0 0 0,37 2 1 15,9 3-1-15,-46-5 0 0,0 0 0 0,41 5 1 0,-13-3-1 16,-28-2 1-16,0 0-1 0,34 2 1 0,13 1-1 16,-47-3 1-16,0 0-1 0,44 4 1 0,-14-1-1 15,-30-3 1-15,0 0-1 0,36 2 2 0,13-2-2 16,-49 0 2-16,0 0-2 0,42 0 2 0,-21 3-2 16,-21-3 2-16,0 0-2 0,22 0 2 0,9 2-2 15,-31-2 2-15,0 0-2 0,30 2 3 0,-12 0-3 0,-18-2 2 16,0 0-2-16,14 0 3 0,4 0-3 0,-18 0 1 15,0 0-1-15,21 0 2 0,-2 0-2 0,-19 0 1 16,0 0-1-16,14 0 2 0,-5 0-2 0,-9 0 2 0,0 0-2 16,11 0 2-16,8-2-2 0,-19 2 1 0,0 0-1 15,21-4 2-15,-3 1-2 0,-18 3 2 0,0 0-2 16,14-2 2-16,-3 0-2 0,-11 2 3 0,0 0-3 16,9-1 3-16,1-1-3 0,-10 2 3 0,0 0-3 15,11 0 4-15,-2 0-4 0,-9 0 3 0,0 0-3 0,7 0 4 16,0 0-4-16,-7 0 3 0,0 0-3 0,7 0 3 15,-7 0-3-15,0 0 3 0,0 0-3 0,9 0 3 16,-9 0-3-16,0 0 2 0,0 0-2 0,0 0 3 16,10-5-3-16,-10 5 3 0,0 0-3 0,7 3 3 15,-7-3-3-15,0 0 2 0,0 0-2 0,9-3 2 16,-9 3-2-16,0 0 1 0,0 0-1 0,0 0 2 16,9-2-2-16,-9 2 1 0,0 0-1 0,0 0 2 15,7 0-2-15,-7 0 0 0,0 0 0 0,0 0 1 16,7 0-1-16,-7 0 0 0,0 0 0 0,0 0 1 0,12 5-1 15,-12-5 0-15,0 0 0 0,0 0 1 16,9-3-1-16,-9 3 0 0,0 0 0 0,0 0 0 0,0 0 0 16,0 0-1-16,0 0 1 0,0 0 0 0,-9-4 0 15,9 4-8-15,0 0 8 0,-33-8-8 0,-31-8 8 16,64 16-43-16,0 0 43 0,-84-17-42 0,-24-4 42 16,-1 0-1677-16</inkml:trace>
  <inkml:trace contextRef="#ctx0" brushRef="#br0" timeOffset="39943.06">26813 12799 539 0,'0'0'0'0,"0"0"0"0,0 0 0 0,0 0 6 0,0 0-6 15,0 0 6-15,0 0-6 0,0 0 21 0,0 0-21 16,0 0 22-16,0 0-22 0,0 0 29 0,0 0-29 16,0 0 29-16,0 0-29 0,0 0 47 0,0 0-47 15,-18-14 48-15,18 14-48 0,0 0 30 0,0 0-30 0,-3-7 31 16,3 7-31-16,0 0 37 0,0 0-37 0,0 0 37 15,-2-6-37-15,2 6 41 0,0 0-41 0,0 0 41 16,0 0-41-16,0 0 47 0,0 0-47 0,0 0 47 16,0 0-47-16,0 0 48 0,0 0-48 0,9-2 49 15,14-3-49-15,-23 5 42 0,0 0-42 0,46-11 42 16,26-4-42-16,-72 15 35 0,0 0-35 0,81-16 35 16,4 4-35-16,-85 12 39 0,0 0-39 0,86-10 39 15,9 1-39-15,-95 9 28 0,0 0-28 0,99-7 28 16,5 2-28-16,-104 5 19 0,0 0-19 0,110-7 19 15,1 5-19-15,-111 2 19 0,0 0-19 0,107-2 20 0,-13 1-20 16,-94 1 13-16,0 0-13 0,74-4 14 0,-21 4-14 16,-53 0 10-16,0 0-10 0,37 4 11 0,-16-4-11 15,-21 0 6-15,0 0-6 0,12 0 7 0,-3 0-7 16,-9 0 6-16,0 0-6 0,0 0 6 0,11 0-6 16,-11 0 6-16,0 0-6 0,0 0 6 0,-27 3-6 15,27-3 6-15,0 0-6 0,-42 4 7 0,-29 1-7 16,71-5 4-16,0 0-4 0,-91 2 5 0,-26-2-5 0,117 0 2 15,0 0-2-15,-127-2 3 0,-5-2-3 0,132 4 1 16,0 0-1-16,-139-3 1 0,-8 1-1 0,147 2 0 16,0 0 0-16,-146-3 0 0,-4-1 0 0,150 4 0 0,0 0 0 15,-138-1 0-15,17 2 0 0,121-1 0 0,0 0 0 16,-106 4 0-16,11-8 0 0,95 4 0 0,0 0 0 16,-76-1 0-16,26-1 0 0,50 2 0 0,0 0 0 15,-30 0 0-15,16 0 0 0,14 0 0 0,0 0 0 16,-7 0 1-16,7 0-1 0,0 0 0 0,0 0 0 0,0 0 1 15,9 0-1-15,-9 0 1 0,0 0-1 0,30 0 1 16,35 0-1-16,-65 0 1 0,0 0-1 0,90 0 2 16,20-2-2-16,-110 2 2 0,0 0-2 0,127-3 3 15,10-1-3-15,-137 4 4 0,0 0-4 0,148 4 5 16,0-3-5-16,-148-1 10 0,0 0-10 0,152 7 10 16,-4 2-10-16,-148-9 14 0,0 0-14 0,141 10 14 15,-7 2-14-15,-134-12 12 0,0 0-12 0,124 14 12 16,-18 5-12-16,-106-19 11 0,0 0-11 0,97 18 12 15,-16-5-12-15,-81-13 9 0,0 0-9 0,58 13 9 0,-26-5-9 16,-32-8 8-16,0 0-8 0,18 5 8 0,-8-1-8 16,-10-4 6-16,0 0-6 0,0 0 7 0,9 3-7 15,-9-3 4-15,0 0-4 0,-2 7 5 0,-5 7-5 16,7-14 3-16,0 0-3 0,-25 12 4 0,-29 0-4 16,54-12 2-16,0 0-2 0,-80 5 3 0,-34-5-3 15,114 0 2-15,0 0-2 0,-136-6 3 0,-23-7-3 16,159 13 2-16,0 0-2 0,-166-10 2 0,-15 0-2 15,181 10 2-15,0 0-2 0,-194-12 2 0,5-1-2 0,189 13 3 16,0 0-3-16,-184-8 3 0,10 1-3 0,174 7 4 16,0 0-4-16,-159-7 4 0,16-5-4 0,143 12 3 0,0 0-3 15,-120-12 4-15,27 1-4 0,93 11 2 0,0 0-2 16,-73-7 3-16,22 0-3 0,51 7 2 0,0 0-2 16,-37-3 2-16,16 1-2 0,21 2 3 0,0 0-3 15,-11 0 4-15,11 0-4 0,0 0 6 0,0 0-6 16,0 0 6-16,23-5-6 0,-23 5 10 0,0 0-10 15,37-5 10-15,30-4-10 0,-67 9 9 0,0 0-9 0,89-7 10 16,27 0-10-16,-116 7 12 0,0 0-12 0,129-6 13 16,10-1-13-16,-139 7 15 0,0 0-15 0,145-6 16 15,5 5-16-15,-150 1 16 0,0 0-16 0,157-2 16 16,5 2-16-16,-162 0 14 0,0 0-14 0,148 2 15 16,-19-1-15-16,-129-1 9 0,0 0-9 0,116 6 10 15,-8-3-10-15,-108-3 6 0,0 0-6 0,86 5 6 16,-27-1-6-16,-59-4 4 0,0 0-4 0,40 3 5 15,-15 1-5-15,-25-4 2 0,0 0-2 0,16 5 3 16,-7-5-3-16,-9 0 1 0,0 0-1 0,0 0 1 0,8 0-1 16,-8 0 0-16,0 0 0 0,-1 7 0 0,-8 7 0 15,9-14 0-15,0 0 0 0,-25 13 0 0,-21 0 0 16,46-13-3-16,0 0 3 0,-61 8-2 0,-15 1 2 16,76-9-5-16,0 0 5 0,-81 7-4 0,-1 0 4 15,82-7-7-15,0 0 7 0,-75 7-7 0,6-2 7 16,69-5-7-16,0 0 7 0,-62 5-6 0,16 0 6 15,46-5-5-15,0 0 5 0,-32 4-4 0,13-4 4 0,19 0-4 16,0 0 4-16,-11 1-3 0,11-1 3 0,0 0-4 16,0 0 4-16,0 0-3 0,0 0 3 0,0 0-3 15,0 0 3-15,0 0-3 0,0 0 3 0,0 0-3 0,0 0 3 16,0 0-3-16,0 0 3 0,0 0-3 0,0 0 3 16,0 0-2-16,0 0 2 0,0 0-2 0,0 0 2 15,0 0-2-15,0 0 2 0,0 0-2 0,0 0 2 16,0 0-2-16,0 0 2 0,0 0-4 0,0 0 4 15,0 0-4-15,0 0 4 0,0 0-11 0,0 0 11 0,0 0-10 16,0 7 10-16,0 0-1414 0</inkml:trace>
  <inkml:trace contextRef="#ctx0" brushRef="#br0" timeOffset="128594.79">6101 9902 315 0,'0'0'0'0,"0"0"0"16,0 0 0-16,0 0 8 0,0 0-8 0,0 0 8 15,0 0-8-15,0 0 31 0,0 0-31 0,0 0 31 0,0 0-31 16,0 0 27-16,0 0-27 0,0 0 28 0,0 0-28 16,0 0 22-16,0 0-22 0,0 0 22 0,0 0-22 15,0 0 17-15,0 0-17 0,0 0 17 0,0 0-17 16,0 0 14-16,0 0-14 0,29 19 14 0,-8-10-14 16,-21-9 9-16,0 0-9 0,23 5 9 0,3-5-9 15,-26 0 13-15,0 0-13 0,32-2 13 0,8-1-13 16,-40 3 24-16,0 0-24 0,50-5 24 0,4-6-24 0,-54 11 28 15,0 0-28-15,59-12 29 0,4 0-29 0,-63 12 26 16,0 0-26-16,60-9 26 0,-2 1-26 0,-58 8 34 16,0 0-34-16,55-12 34 0,-6 3-34 0,-49 9 22 15,0 0-22-15,41-9 23 0,-4-1-23 0,-37 10 18 0,0 0-18 16,35-9 19-16,-12 1-19 0,-23 8 13 0,0 0-13 16,13-4 13-16,-5-1-13 0,-8 5 13 0,0 0-13 15,0 0 13-15,0 0-13 0,0 0 13 0,0 0-13 16,6 5 13-16,-6-5-13 0,0 0 13 0,0 0-13 0,0 0 14 15,0 0-14-15,0 0 14 0,0 0-14 0,-6 4 15 16,-20-4-15-16,26 0 13 0,0 0-13 0,-41 1 14 16,-13 3-14-16,54-4 12 15,0 0-12-15,-62 3 12 0,-5 3-12 0,67-6 12 0,0 0-12 0,-65 8 13 16,-2 3-13-16,67-11 10 0,0 0-10 0,-59 7 10 16,8-2-10-16,51-5 9 0,0 0-9 0,-44 5 10 15,7 2-10-15,37-7 10 0,0 0-10 0,-32 2 10 16,15-2-10-16,17 0 13 0,0 0-13 0,-9 1 14 15,9-1-14-15,0 0 12 0,0 0-12 0,0 0 13 16,-9-3-13-16,9 3 7 0,0 0-7 0,0 0 7 0,-5 3-7 16,5-3 4-16,0 0-4 0,0 0 5 0,23 4-5 15,-23-4 2-15,0 0-2 0,37-2 2 0,17-7-2 16,-54 9 0-16,0 0 0 0,71-12 1 0,7 0-1 16,-78 12 0-16,0 0 0 0,81-12 0 0,0 0 0 15,-81 12 0-15,0 0 0 0,76-12 1 0,-2-4-1 16,-74 16 2-16,0 0-2 0,72-15 3 0,-5 1-3 15,-67 14 2-15,0 0-2 0,55-12 3 0,-11 0-3 0,-44 12 1 16,0 0-1-16,32-7 2 0,-15 5-2 0,-17 2 0 16,0 0 0-16,11-2 1 0,-4 2-1 0,-7 0 0 15,0 0 0-15,0 0 1 0,7 0-1 0,-7 0 0 0,0 0 0 16,0 0 1-16,0 0-1 0,0 0 0 0,0 0 0 16,-11 0 1-16,3 2-1 0,8-2 0 0,0 0 0 15,-32 5 1-15,-26 6-1 0,58-11 1 0,0 0-1 16,-64 13 2-16,4-1-2 0,60-12 2 0,0 0-2 15,-58 11 3-15,9-1-3 0,49-10 2 0,0 0-2 0,-44 11 3 16,12-3-3-16,32-8 2 0,0 0-2 0,-28 2 2 16,10 0-2-16,18-2 1 0,0 0-1 0,-14 1 1 15,14-1-1-15,0 0 0 0,0 0 0 0,-9 2 1 16,9-2-1-16,0 0 1 0,0 0-1 0,-9 5 1 16,9-5-1-16,0 0 1 0,0 0-1 0,0 0 2 15,-5 0-2-15,5 0 2 0,0 0-2 0,0 0 3 16,10 0-3-16,-10 0 2 0,0 0-2 0,18 0 3 15,9-3-3-15,-27 3 1 0,0 0-1 0,28-5 1 16,-2 1-1-16,-26 4 3 0,0 0-3 0,23-7 4 16,-2 2-4-16,-21 5 3 0,0 0-3 0,20-5 4 0,-8 2-4 15,-12 3 5-15,0 0-5 0,7-2 5 0,-7 2-5 16,0 0 6-16,0 0-6 0,9 0 6 0,-9 0-6 16,0 0 8-16,0 0-8 0,0 0 8 0,0 0-8 15,0 0 8-15,0 0-8 0,0 0 9 0,7-7-9 16,-7 7 8-16,0 0-8 0,0 0 9 0,0 0-9 15,0 0 4-15,0 0-4 0,0 0 5 0,0 0-5 16,0 0 2-16,0 0-2 0,0 0 2 0,0 0-2 16,0 0 1-16,0 0-1 0,0 0 1 0,5 5-1 0,-5-5 0 15,0 0 0-15,0 0 1 0,0 0-1 0,0 0 0 16,0 0 0-16,0 0 1 0,0 0-1 0,0 0 0 0,0 0 0 16,0 0 1-16,0 0-1 0,0 0 0 0,0 0 0 15,0 0 1-15,0 0-1 0,0 0 0 0,0 0 0 16,0 0 1-16,0 0-1 0,0 0 0 0,0 0 0 15,0 0 1-15,0 0-1 0,0 0 0 0,0 0 0 16,0 0 1-16,0 0-1 0,0 0 1 0,0 0-1 0,0 0 1 16,0 0-1-16,0 0 2 0,0 0-2 0,0 0 2 15,0 0-2-15,0 0 2 0,0 0-2 0,0 0 3 16,0 0-3-16,0 0 2 0,0 0-2 0,0 0 3 16,0 0-3-16,0 0 2 0,0 0-2 0,0 0 3 15,0 0-3-15,0 0 1 0,0 0-1 0,0 0 1 16,0 0-1-16,0 0 0 0,0 0 0 0,0 0 1 15,0 0-1-15,0 0 0 0,0 0 0 0,0 0 0 16,0 0 0-16,0 0 0 0,0 0 0 0,0 0 1 16,0 0-1-16,0 0 1 0,0 0-1 0,0 0 1 0,0 0-1 15,0 0 2-15,0 0-2 0,0 0 2 0,0 0-2 16,0 0 3-16,0 0-3 0,0 0 3 0,0 0-3 16,0 0 3-16,0 0-3 0,0 0 3 0,0 0-3 15,0 0 2-15,0 0-2 0,0 0 3 0,0 0-3 16,0 0 2-16,0 0-2 0,0 0 3 0,0 0-3 15,0 0 2-15,0 0-2 0,0 0 2 0,0 0-2 0,0 0 2 16,0 0-2-16,0 0 2 0,0 0-2 0,0 0 1 16,0 0-1-16,0 0 2 0,0 0-2 15,0 0 1-15,0 0-1 0,0 0 2 0,0 0-2 0,0 0 0 0,0 0 0 16,0 0 1-16,0 0-1 0,0 0 0 16,0 0 0-16,0 0 0 0,0 0 0 0,0 0 0 0,0 0 0 15,0 0 0-15,0 0 0 0,0 0-1 0,0 0 1 16,0 0-1-16,0 0 1 0,0 0-1 0,0 0 1 15,0 0-1-15,0 0 1 0,0 0-1 0,0 0 1 0,0 0-1 16,0 0 1-16,0 0-1 0,0 0 1 16,0 0 0-16,0 0 0 0,0 0-1 0,0 0 1 0,0 0 0 15,0 0 0-15,0 0-1 0,0 0 1 0,0 0 0 16,0 0 0-16,0 0 0 0,0 0 0 0,0 0 0 16,0 0 0-16,0 0 0 0,0 0 0 0,0 0 0 15,0 0 0-15,0 0 0 0,0 0 0 0,0 0 0 16,0 0 0-16,0 0 0 0,0 0 0 0,0 0 0 15,0 0 0-15,0 0 0 0,0 0 0 0,0 0 0 16,0 0 0-16,0 0 0 0,0 0 0 0,0 0 1 16,0 0-1-16,0 0 0 0,0 0 0 0,0 0 1 15,0 0-1-15,0 0 0 0,0 0 0 0,0 0 1 0,0 0-1 16,0 0 0-16,0 0 0 0,0 0 0 0,0 0 0 16,0 0 0-16,0 0 0 0,0 0 0 0,0 0 0 15,0 0 0-15,0 0 0 0,0 0 0 0,0 0 0 16,0 0 0-16,0 0 0 0,0 0 0 0,0 0 0 15,0 0 0-15,0 0 0 0,0 0 0 0,0 0 0 16,0 0 0-16,0 0 0 0,0 0 0 0,0 0 0 16,0 0 0-16,0 0 0 0,0 0 0 0,0 0 0 0,0 0 0 15,0 0 0-15,0 0 0 0,0 0 0 0,0 0 0 16,0 0 0-16,0 0 0 0,0 0 0 0,0 0 0 0,0 0 0 16,0 0 1-16,0 0-1 0,0 0 1 0,0 0-1 15,0 0 1-15,0 0-1 0,0 0 2 0,0 0-2 16,0 0 2-16,0 0-2 0,0 0 2 0,0 0-2 15,0 0 3-15,4-7-3 0,-4 7 2 0,0 0-2 16,0 0 3-16,0 0-3 0,0 0 1 0,0 0-1 0,0 0 2 16,0 0-2-16,0 0 0 0,0 0 0 0,0 0 1 15,0 0-1-15,0 0 0 0,0 0 0 0,0 0 0 16,0 0 0-16,0 0 0 0,0 0 0 0,0 0 0 16,0 0 0-16,0 0-1 0,0 0 1 0,0 0 0 15,0 0 0-15,0 0-2 0,0 0 2 0,0 0-2 16,0 0 2-16,0 0-4 0,0 0 4 0,0 7-4 15,0-7 4-15,0 0-5 0,0 0 5 0,0 0-5 16,0 0 5-16,0 0-7 0,0 0 7 0,0 0-7 16,0 0 7-16,0 0-7 0,0 0 7 0,0 0-6 15,0 0 6-15,0 0-6 0,0 0 6 0,0 0-5 0,0 0 5 16,0 0-5-16,0 0 5 0,0 0-4 0,0 0 4 16,0 0-4-16,0 0 4 0,0 0-3 0,0 0 3 15,0 0-3-15,0 0 3 0,0 0-3 0,0 0 3 16,0 0-4-16,0 0 4 0,0 0-3 0,0 0 3 15,0 0-2-15,0 0 2 0,0 0-1 0,0 0 1 16,0 0-1-16,0 0 1 0,0 0-1 0,0 0 1 16,0 0-1-16,0 0 1 0,0 0 0 0,0 0 0 0,0 0 0 15,0 0 0-15,0 0 0 0,0 0 0 0,0 0 0 16,0 0 0-16,0 0 1 0,0 0-1 0,0 0 0 16,0 0 0-16,0 0 1 0,0 0-1 0,0 0 1 15,0 0-1-15,0 0 1 0,0 0-1 0,0 0 1 0,0 0-1 16,0 0 1-16,0 0-1 0,0 0 1 0,0 0-1 15,0 0 1-15,0 0-1 0,0 0 1 0,0 0-1 16,0 0 2-16,0 0-2 0,0 0 1 0,0 0-1 16,0 0 2-16,0 0-2 0,0 0 2 0,0 0-2 0,0 0 2 15,0 0-2-15,0 0 2 0,0 0-2 0,0 0 3 16,0 0-3-16,0 0 2 0,0 0-2 0,0 0 3 16,0 0-3-16,0 0 2 0,0 0-2 0,0 0 3 15,0 0-3-15,0 0 0 0,0 0 0 0,0 0 1 16,0 0-1-16,0 0 0 0,0 0 0 0,0 0 0 15,0 0 0-15,0 0-1 0,0 0 1 0,0 0 0 16,0 0 0-16,0 0-2 0,0 0 2 0,0 0-2 16,0 0 2-16,0 0-5 0,0 0 5 0,0 0-5 15,0 0 5-15,0 0-1008 0</inkml:trace>
</inkml:ink>
</file>

<file path=ppt/ink/ink2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14:49.068"/>
    </inkml:context>
    <inkml:brush xml:id="br0">
      <inkml:brushProperty name="width" value="0.05292" units="cm"/>
      <inkml:brushProperty name="height" value="0.05292" units="cm"/>
      <inkml:brushProperty name="color" value="#FF0000"/>
    </inkml:brush>
  </inkml:definitions>
  <inkml:trace contextRef="#ctx0" brushRef="#br0">2900 2909 158 0,'0'0'0'0,"0"0"0"0,0 0 0 15,0 0 2-15,0 0-2 0,0 0 2 0,0 0-2 16,0 0 7-16,0 0-7 0,0 0 8 0,0 0-8 15,0 0 9-15,0 0-9 0,0 0 10 0,0 0-10 16,0 0 17-16,0 0-17 0,0 0 18 0,0 0-18 16,0 0 12-16,0 0-12 0,28 16 13 0,-1-16-13 0,-27 0 17 15,0 0-17-15,28 0 17 0,3 0-17 0,-31 0 19 16,0 0-19-16,36-4 19 0,-1 1-19 0,-35 3 28 16,0 0-28-16,41 0 28 0,1 0-28 0,-42 0 30 0,0 0-30 15,48 0 31-15,10 0-31 0,-58 0 26 16,0 0-26-16,56 0 27 0,6-5-27 0,-62 5 21 0,0 0-21 15,63 0 22-15,-8 0-22 0,-55 0 17 0,0 0-17 16,53 0 17-16,-2 0-17 0,-51 0 10 0,0 0-10 16,53-4 11-16,2 1-11 0,-55 3 9 0,0 0-9 15,54-6 9-15,5-4-9 0,-59 10 8 0,0 0-8 0,51-5 9 16,2 8-9-16,-53-3 9 0,0 0-9 0,49 5 10 16,-3 2-10-16,-46-7 9 0,0 0-9 0,49 6 10 15,1-6-10-15,-50 0 16 0,0 0-16 0,51 0 16 16,-3 0-16-16,-48 0 21 0,0 0-21 15,42 3 22-15,6-3-22 0,-48 0 21 0,0 0-21 0,45-3 21 16,5-1-21-16,-50 4 20 0,0 0-20 0,54-5 20 16,5-4-20-16,-59 9 21 0,0 0-21 0,58-10 22 15,-7 5-22-15,-51 5 17 0,0 0-17 0,53-4 18 0,-2-1-18 16,-51 5 16-16,0 0-16 0,49 0 17 0,1-3-17 16,-50 3 14-16,0 0-14 0,49 0 15 0,1 0-15 15,-50 0 12-15,0 0-12 0,49 0 13 0,2 3-13 16,-51-3 11-16,0 0-11 0,50 0 11 0,3 2-11 15,-53-2 10-15,0 0-10 0,51 3 11 0,2-3-11 16,-53 0 5-16,0 0-5 0,49 4 6 0,-7-1-6 16,-42-3 3-16,0 0-3 0,41 5 4 0,-1-1-4 15,-40-4 2-15,0 0-2 0,41 5 2 0,5 2-2 0,-46-7 1 16,0 0-1-16,49 3 2 0,4-3-2 0,-53 0 1 16,0 0-1-16,50 0 1 0,-8 0-1 0,-42 0 1 15,0 0-1-15,44 2 2 0,-3 2-2 0,-41-4 1 0,0 0-1 16,44 0 2-16,-2 3-2 0,-42-3 2 0,0 0-2 15,46 0 3-15,-2 0-3 0,-44 0 2 0,0 0-2 16,46 0 3-16,1 4-3 0,-47-4 3 0,0 0-3 16,46 0 4-16,4 1-4 0,-50-1 5 0,0 0-5 15,51 0 5-15,-2 0-5 0,-49 0 7 0,0 0-7 0,50 0 7 16,-5 0-7-16,-45 0 6 0,0 0-6 0,50 0 7 16,3 0-7-16,-53 0 7 0,0 0-7 0,54 4 7 15,5-4-7-15,-59 0 5 0,0 0-5 0,58 3 5 16,-3 1-5-16,-55-4 4 0,0 0-4 0,54 1 4 15,4-2-4-15,-58 1 3 0,0 0-3 0,64-4 3 16,-6 1-3-16,-58 3 3 0,0 0-3 0,60-4 4 16,-2 3-4-16,-58 1 2 0,0 0-2 0,55-7 2 15,-2-2-2-15,-53 9 3 0,0 0-3 0,55-12 4 0,-6 5-4 16,-49 7 8-16,0 0-8 0,46-5 8 0,7 1-8 16,-53 4 12-16,0 0-12 0,51-5 12 0,4 2-12 15,-55 3 16-15,0 0-16 0,58 0 16 0,-5-4-16 16,-53 4 17-16,0 0-17 0,54-5 17 0,-8 2-17 15,-46 3 17-15,0 0-17 0,50-9 17 0,-1-3-17 16,-49 12 15-16,0 0-15 0,51-7 15 0,6-2-15 16,-57 9 13-16,0 0-13 0,54-3 13 0,-3-2-13 15,-51 5 10-15,0 0-10 0,50-4 10 0,-1-5-10 0,-49 9 6 16,0 0-6-16,50-10 7 0,1 1-7 0,-51 9 4 16,0 0-4-16,49-5 4 0,-5-2-4 0,-44 7 2 15,0 0-2-15,44-8 2 0,-7 1-2 0,-37 7 1 16,0 0-1-16,41-6 1 0,-6-2-1 0,-35 8 0 15,0 0 0-15,32-7 1 0,-4 2-1 0,-28 5 0 0,0 0 0 16,27-7 0-16,-1-2 0 0,-26 9 0 0,0 0 0 16,23-9 1-16,-4 6-1 0,-19 3 1 0,0 0-1 15,22-9 1-15,-8-1-1 0,-14 10 2 0,0 0-2 0,12-12 2 16,2 3-2-16,-14 9 4 0,0 0-4 0,14-8 4 16,-1-5-4-16,-13 13 5 0,0 0-5 0,10-12 6 15,-4 0-6-15,-6 12 7 0,0 0-7 0,7-12 8 16,-2 0-8-16,-5 12 11 0,0 0-11 0,3-9 11 15,-1-3-11-15,-2 12 12 0,0 0-12 0,4-12 13 16,-4-3-13-16,0 15 14 0,0 0-14 0,2-13 14 16,-2 1-14-16,0 12 14 0,0 0-14 0,-2-12 15 15,2-9-15-15,0 21 11 0,0 0-11 0,-4-19 12 16,2 4-12-16,2 15 9 0,0 0-9 0,-3-14 9 16,-2-2-9-16,5 16 6 0,0 0-6 0,-7-15 6 0,1 3-6 15,6 12 4-15,0 0-4 0,-5-12 5 0,-4 3-5 16,9 9 2-16,0 0-2 0,-9-12 3 0,-3-7-3 15,12 19 2-15,0 0-2 0,-11-18 2 0,-1 3-2 16,12 15 1-16,0 0-1 0,-9-16 2 0,4 8-2 16,5 8 2-16,0 0-2 0,-14-9 2 0,-4-7-2 15,18 16 2-15,0 0-2 0,-17-15 2 0,-1 1-2 0,18 14 2 16,0 0-2-16,-18-12 2 0,2 2-2 0,16 10 2 16,0 0-2-16,-17-9 2 0,-1 0-2 0,18 9 1 15,0 0-1-15,-28-12 2 0,-11 0-2 0,39 12 1 16,0 0-1-16,-37-12 1 0,5 5-1 0,32 7 0 0,0 0 0 15,-31-2 0-15,-14-1 0 0,45 3 0 0,0 0 0 16,-45 0 0-16,-1 0 0 0,46 0-1 0,0 0 1 16,-44 0 0-16,-2 0 0 0,46 0-2 0,0 0 2 15,-53 0-2-15,-2 3 2 0,55-3-3 0,0 0 3 0,-58 5-3 16,7-1 3-16,51-4-5 0,0 0 5 0,-50 3-5 16,-4-3 5-16,54 0-7 0,0 0 7 0,-50 2-7 15,10-4 7-15,40 2-6 0,0 0 6 0,-39 0-5 16,-7 0 5-16,46 0-5 0,0 0 5 0,-46 0-4 15,0-3 4-15,46 3-2 0,0 0 2 0,-40-4-2 16,5 4 2-16,35 0-1 0,0 0 1 0,-37 0-1 16,-4 4 1-16,41-4-1 0,0 0 1 0,-41 0 0 15,15 0 0-15,26 0 0 0,0 0 0 0,-23 0 0 16,0 0 0-16,23 0 0 0,0 0 0 0,-26-4 0 0,-1 4 0 16,27 0 0-16,0 0 0 0,-23 0 0 0,2 0 0 15,21 0 0-15,0 0 0 0,-16-3 0 0,-1 1 0 16,17 2 0-16,0 0 0 0,-27-3 0 0,-13 3 0 15,40 0 0-15,0 0 0 0,-36 0 0 0,12 3 0 16,24-3 0-16,0 0 0 0,-22 2 1 0,-6-2-1 16,28 0 0-16,0 0 0 0,-26 0 0 0,-1-2 0 15,27 2 0-15,0 0 0 0,-28-3 0 0,-2-1 0 16,30 4 0-16,0 0 0 0,-32-3 0 0,6-2 0 0,26 5 0 16,0 0 0-16,-32-7 0 0,-5 2 0 0,37 5 0 15,0 0 0-15,-44-7 0 0,2 5 0 0,42 2 0 16,0 0 0-16,-37-4 0 0,3 4 0 0,34 0 0 0,0 0 0 15,-33-3 0-15,-6-2 0 0,39 5 0 0,0 0 0 16,-37-4 0-16,1 1 0 0,36 3 0 0,0 0 0 16,-33-4 0-16,-8 3 0 0,41 1 0 0,0 0 0 15,-35 0 1-15,3-4-1 0,32 4 1 0,0 0-1 16,-28 0 2-16,-11-3-2 0,39 3 1 0,0 0-1 0,-33-4 1 16,8-1-1-16,25 5 1 0,0 0-1 0,-23-3 1 15,-5 3-1-15,28 0 1 0,0 0-1 0,-27 3 1 16,5-3-1-16,22 0 1 0,0 0-1 0,-18-3 1 15,-5-3-1-15,23 6 0 0,0 0 0 0,-23-6 0 16,2 6 0-16,21 0 0 0,0 0 0 0,-20-4 0 16,-2 2 0-16,22 2 0 0,0 0 0 0,-23-3 0 15,0-1 0-15,23 4 0 0,0 0 0 0,-25-3 0 16,6 1 0-16,19 2 0 0,0 0 0 0,-23-7 0 16,-7-1 0-16,30 8 0 0,0 0 0 0,-29-9 0 15,1 6 0-15,28 3 0 0,0 0 0 0,-26-4 0 0,3-1 0 16,23 5 0-16,0 0 0 0,-32-7 0 0,-9 2 0 15,41 5 0-15,0 0 0 0,-40-4 0 0,13 4 0 16,27 0 0-16,0 0 0 0,-22 0 0 0,-8 0 0 16,30 0 0-16,0 0 0 0,-29 0 1 0,-6-3-1 15,35 3 1-15,0 0-1 0,-33-4 1 0,-3 3-1 16,36 1 1-16,0 0-1 0,-40 0 2 0,-10 0-2 0,50 0 0 16,0 0 0-16,-49 0 1 0,12 0-1 0,37 0 0 15,0 0 0-15,-39 0 0 0,2 0 0 0,37 0 0 16,0 0 0-16,-37 0 0 0,-9 0 0 0,46 0-1 15,0 0 1-15,-44 0-1 0,7 0 1 0,37 0-2 0,0 0 2 16,-39 1-1-16,-10 3 1 0,49-4-2 0,0 0 2 16,-50 0-2-16,8 3 2 0,42-3-1 0,0 0 1 15,-44 0-1-15,7 0 1 0,37 0-1 0,0 0 1 16,-41 0-1-16,-5 0 1 0,46 0 0 0,0 0 0 0,-44 0 0 16,7 4 0-16,37-4 0 0,0 0 0 0,-44 0 0 15,-5 0 0-15,49 0 0 0,0 0 0 0,-50-4 1 16,17 8-1-16,33-4 1 0,0 0-1 0,-41 1 1 15,-8 3-1-15,49-4 2 0,0 0-2 0,-53 3 2 16,13-3-2-16,40 0 2 0,0 0-2 0,-46 0 2 16,-7 0-2-16,53 0 1 0,0 0-1 0,-55 0 2 15,-3 0-2-15,58 0 0 0,0 0 0 0,-51 0 1 16,7 0-1-16,44 0 0 0,0 0 0 0,-41 4 0 16,4-4 0-16,37 0 0 0,0 0 0 0,-37 2 0 15,2 1 0-15,35-3 0 0,0 0 0 0,-37 0 0 0,-4 0 0 16,41 0 0-16,0 0 0 0,-41 0 0 0,1 0 0 15,40 0 0-15,0 0 0 0,-35 0 0 0,-2 0 0 16,37 0 0-16,0 0 0 0,-41 0 0 0,0 7 0 16,41-7 0-16,0 0 0 0,-38 2 0 0,9-2 0 15,29 0 0-15,0 0 0 0,-26 0 0 0,3 3 0 16,23-3 0-16,0 0 0 0,-18 0 0 0,-1-5 0 0,19 5 0 16,0 0 0-16,-14-3 0 0,-4 3 0 0,18 0 0 15,0 0 0-15,-21-4 0 0,-2-1 0 0,23 5 0 16,0 0 0-16,-26-4 0 0,3 1 0 15,23 3 0-15,0 0 0 0,-23 0 0 0,-4-4 0 0,27 4 0 16,0 0 0-16,-23 0 0 0,4 0 0 0,19 0 0 0,0 0 0 16,-18 4 0-16,-5-4 0 0,23 0 0 0,0 0 0 15,-22 3 0-15,4-3 0 0,18 0-1 0,0 0 1 16,-18 0 0-16,1 0 0 0,17 0-1 0,0 0 1 16,-20 0-1-16,-6 0 1 0,26 0-1 0,0 0 1 15,-30 4 0-15,-2 5 0 0,32-9-1 0,0 0 1 0,-28 8-1 16,10-4 1-16,18-4-1 0,0 0 1 0,-14 3-1 15,-4-1 1-15,18-2-2 0,0 0 2 0,-17 3-1 16,-6 4 1-16,23-7-2 0,0 0 2 0,-18 5-1 16,4 2 1-16,14-7-2 0,0 0 2 0,-14 9-1 15,2-4 1-15,12-5-1 0,0 0 1 0,-14 11-1 16,-8-3 1-16,22-8-1 0,0 0 1 0,-16 9 0 16,8 3 0-16,8-12-1 0,0 0 1 0,-9 16 0 15,-4 1 0-15,13-17-1 0,0 0 1 0,-8 19 0 16,2 2 0-16,6-21 0 0,0 0 0 0,-5 19 0 0,-2 5 0 15,7-24 0-15,0 0 0 0,-2 24 0 0,2 0 0 16,0-24 0-16,0 0 0 0,0 21 0 0,6 7 0 16,-6-28-1-16,0 0 1 0,3 24 0 0,2 2 0 15,-5-26-1-15,0 0 1 0,4 28-1 0,5 3 1 16,-9-31-4-16,0 0 4 0,9 36-4 0,1-6 4 16,-10-30-5-16,0 0 5 0,12 31-5 0,-1 2 5 0,-11-33-6 15,0 0 6-15,12 29-6 0,3 2 6 0,-15-31-6 16,0 0 6-16,14 28-5 0,-6-2 5 0,-8-26-6 15,0 0 6-15,13 24-6 0,4-1 6 0,-17-23-4 16,0 0 4-16,16 20-4 0,2 1 4 0,-18-21-5 0,0 0 5 16,14 16-5-16,7-4 5 0,-21-12-2 0,0 0 2 15,18 8-1-15,-8-1 1 0,-10-7-1 0,0 0 1 16,13 6-1-16,4 1 1 0,-17-7-1 0,0 0 1 16,20 8 0-16,-6 1 0 0,-14-9 0 0,0 0 0 0,18 7 0 15,3-2 0-15,-21-5 0 0,0 0 0 0,19 3 0 16,2 3 0-16,-21-6 0 0,0 0 0 0,18 7 0 15,-4 1 0-15,-14-8 0 0,0 0 0 0,18 4 0 16,-2-1 0-16,-16-3-1 0,0 0 1 0,17 5 0 16,1 7 0-16,-18-12 0 0,0 0 0 0,14 9 0 15,4-2 0-15,-18-7 0 0,0 0 0 0,14 3 0 16,2-1 0-16,-16-2 0 0,0 0 0 0,14 4 0 16,0-1 0-16,-14-3 0 0,0 0 0 0,14 4 0 15,-2-3 0-15,-12-1 0 0,0 0 0 0,20 4 0 16,3-1 0-16,-23-3 0 0,0 0 0 0,26 4 0 0,1-8 0 15,-27 4 0-15,0 0 0 0,26 0 1 0,2 0-1 16,-28 0 1-16,0 0-1 0,35 0 1 0,1-3-1 16,-36 3 2-16,0 0-2 0,33-4 2 0,3 3-2 15,-36 1 2-15,0 0-2 0,44 0 3 0,2-4-3 16,-46 4 2-16,0 0-2 0,49 0 2 0,2-3-2 16,-51 3 1-16,0 0-1 0,49 0 2 0,6-4-2 15,-55 4 0-15,0 0 0 0,58-5 1 0,1-4-1 0,-59 9 0 16,0 0 0-16,60-10 0 0,1 8 0 0,-61 2 0 15,0 0 0-15,58-3 0 0,-3-1 0 0,-55 4 0 16,0 0 0-16,50 0 0 0,-1 0 0 0,-49 0 0 0,0 0 0 16,49 4 0-16,2-8 0 0,-51 4 0 0,0 0 0 15,50-3 0-15,-1 1 0 0,-49 2 0 0,0 0 0 16,50-3 0-16,-4 6 0 0,-46-3 0 0,0 0 0 16,44 0 0-16,-4 2 0 0,-40-2 0 0,0 0 0 0,41 3 0 15,1-3 0-15,-42 0 0 0,0 0 0 0,44 4 1 16,-7-1-1-16,-37-3 0 0,0 0 0 0,35 5 1 15,-3 2-1-15,-32-7 1 0,0 0-1 0,36 9 1 16,4 0-1-16,-40-9 1 0,0 0-1 0,41 7 1 16,-4-2-1-16,-37-5 0 0,0 0 0 0,40 7 1 15,1 1-1-15,-41-8 0 0,0 0 0 0,40 5 1 16,1 2-1-16,-41-7 0 0,0 0 0 0,41 4 0 16,-1-4 0-16,-40 0 0 0,0 0 0 0,46 0 0 15,-5 0 0-15,-41 0 0 0,0 0 0 0,44 5 0 16,-4-1 0-16,-40-4 0 0,0 0 0 0,41 3 0 15,-4-3 0-15,-37 0 0 0,0 0 0 0,40-3 0 0,1 6 0 16,-41-3 0-16,0 0 0 0,37 2 0 0,0 1 0 16,-37-3 0-16,0 0 0 0,41-3 0 0,3-2 0 15,-44 5 0-15,0 0 0 0,46-4 0 0,1 1 0 16,-47 3 0-16,0 0 0 0,41 0 1 0,-4 0-1 16,-37 0 1-16,0 0-1 0,37 0 2 0,-2 0-2 15,-35 0 3-15,0 0-3 0,35 0 3 0,-3-2-3 16,-32 2 4-16,0 0-4 0,32-4 5 0,0-4-5 0,-32 8 5 15,0 0-5-15,37-4 6 0,-2 1-6 0,-35 3 5 16,0 0-5-16,33 0 5 0,1-5-5 0,-34 5 4 0,0 0-4 16,37-4 4-16,-2 1-4 0,-35 3 2 15,0 0-2-15,37 0 3 0,0-4-3 0,-37 4 2 0,0 0-2 16,39-1 2-16,-2 1-2 0,-37 0 1 16,0 0-1-16,32-4 1 0,5 4-1 0,-37 0 0 0,0 0 0 15,41-3 1-15,-1-6-1 0,-40 9 0 0,0 0 0 0,41-12 0 16,3 5 0-16,-44 7 0 0,0 0 0 0,46-2 1 15,3-1-1-15,-49 3 1 0,0 0-1 0,46 0 1 16,3-7-1-16,-49 7 2 0,0 0-2 0,44-5 2 16,2 1-2-16,-46 4 2 0,0 0-2 0,46-3 2 15,4 1-2-15,-50 2 2 0,0 0-2 0,49-3 2 16,-3-1-2-16,-46 4 1 0,0 0-1 0,49-3 2 16,1 1-2-16,-50 2 1 0,0 0-1 0,49 0 2 15,0-4-2-15,-49 4 2 0,0 0-2 0,50-3 2 16,-4-2-2-16,-46 5 2 0,0 0-2 0,49-4 2 15,2 1-2-15,-51 3 2 0,0 0-2 0,53 0 2 16,-4-4-2-16,-49 4 1 0,0 0-1 0,41-1 2 0,-4 1-2 16,-37 0 1-16,0 0-1 0,39-4 2 0,-6 1-2 15,-33 3 1-15,0 0-1 0,39 0 2 0,-2-4-2 16,-37 4 1-16,0 0-1 0,41 0 2 0,-6 4-2 16,-35-4 1-16,0 0-1 0,41 0 2 0,-4-4-2 15,-37 4 2-15,0 0-2 0,37-1 2 0,-2-3-2 16,-35 4 3-16,0 0-3 0,32 0 3 0,0 0-3 15,-32 0 3-15,0 0-3 0,31 0 4 0,-1-3-4 0,-30 3 4 16,0 0-4-16,34-4 5 0,1 2-5 0,-35 2 4 16,0 0-4-16,37-3 4 0,2-1-4 0,-39 4 4 0,0 0-4 15,37-5 5-15,-5 2-5 0,-32 3 3 16,0 0-3-16,35-7 3 0,2 7-3 0,-37 0 4 0,0 0-4 16,37 0 5-16,-2-2-5 0,-35 2 5 0,0 0-5 15,29-7 5-15,1 2-5 0,-30 5 6 0,0 0-6 0,31-3 6 16,5-4-6-16,-36 7 4 0,0 0-4 0,31-6 4 15,-6 3-4-15,-25 3 2 0,0 0-2 0,23-5 3 16,-2 5-3-16,-21 0 1 0,0 0-1 0,20-4 2 16,-3-3-2-16,-17 7 1 0,0 0-1 0,14-5 1 15,-1-3-1-15,-13 8 1 0,0 0-1 0,12-7 2 16,2-2-2-16,-14 9 2 0,0 0-2 0,11-12 2 16,-3 0-2-16,-8 12 2 0,0 0-2 0,13-12 3 15,-1-4-3-15,-12 16 5 0,0 0-5 0,14-17 6 16,-8 5-6-16,-6 12 8 0,0 0-8 0,5-12 8 15,2-7-8-15,-7 19 10 0,0 0-10 0,7-16 10 16,0 2-10-16,-7 14 10 0,0 0-10 0,2-12 10 0,-2 0-10 16,0 12 8-16,0 0-8 0,0-12 9 0,0 5-9 15,0 7 7-15,0 0-7 0,-2-12 7 0,-2-4-7 16,4 16 4-16,0 0-4 0,-3-14 5 0,1 2-5 16,2 12 4-16,0 0-4 0,-5-12 5 0,1 2-5 15,4 10 2-15,0 0-2 0,-8-9 3 0,2 0-3 16,6 9 2-16,0 0-2 0,-3-8 2 0,-8-3-2 15,11 11 1-15,0 0-1 0,-12-12 2 0,-1 0-2 16,13 12 0-16,0 0 0 0,-10-9 1 0,1-3-1 0,9 12 1 16,0 0-1-16,-12-8 1 0,-2-4-1 0,14 12 0 15,0 0 0-15,-23-9 0 0,-9-7 0 0,32 16 0 0,0 0 0 16,-37-15 1-16,-13-3-1 0,50 18 0 0,0 0 0 16,-40-15 0-16,13 6 0 0,27 9 0 0,0 0 0 15,-22-10 0-15,-10 1 0 0,32 9 0 0,0 0 0 16,-35-12 0-16,-3 3 0 0,38 9 0 0,0 0 0 15,-35-8 0-15,7 1 0 0,28 7 0 0,0 0 0 0,-30-5 0 16,-16-6 0-16,46 11-1 0,0 0 1 0,-44-8 0 16,12 2 0-16,32 6-1 0,0 0 1 0,-28-6 0 15,2 0 0-15,26 6-1 0,0 0 1 0,-32-3-1 16,0-4 1-16,32 7-3 0,0 0 3 0,-32-2-2 16,4-1 2-16,28 3-5 0,0 0 5 0,-30 0-4 15,-2-4 4-15,32 4-5 0,0 0 5 0,-31-3-4 16,8 1 4-16,23 2-4 0,0 0 4 0,-23-3-4 15,-4-1 4-15,27 4-4 0,0 0 4 0,-31-5-3 16,-1 2 3-16,32 3-2 0,0 0 2 0,-32-7-2 16,-5 5 2-16,37 2-2 0,0 0 2 0,-44 0-2 0,-11-4 2 15,55 4-2-15,0 0 2 0,-54-3-1 0,9-2 1 16,45 5-2-16,0 0 2 0,-45 0-1 0,-3 5 1 16,48-5-1-16,0 0 1 0,-46 3-1 0,9-3 1 15,37 0-1-15,0 0 1 0,-40-3-1 0,-6-2 1 16,46 5-1-16,0 0 1 0,-48-4-1 0,11 1 1 15,37 3-1-15,0 0 1 0,-41 0-1 0,-8-4 1 0,49 4-1 16,0 0 1-16,-46 0-1 0,9 0 1 16,37 0-1-16,0 0 1 0,-39 4-1 0,2-4 1 0,37 0-2 15,0 0 2-15,-37 3-2 0,4-3 2 0,33 0-3 16,0 0 3-16,-29 4-2 0,1-4 2 0,28 0-2 0,0 0 2 16,-30 2-2-16,7 1 2 0,23-3-1 0,0 0 1 15,-26-3-1-15,1 1 1 0,25 2-1 0,0 0 1 16,-26-4 0-16,-10-3 0 0,36 7 0 0,0 0 0 15,-31-1 0-15,4-3 0 0,27 4 0 0,0 0 0 0,-24-3 0 16,-6-2 0-16,30 5 0 0,0 0 0 0,-32-4 0 16,0 1 0-16,32 3 0 0,0 0 0 0,-32 0 0 15,1-4 0-15,31 4 0 0,0 0 0 0,-27-2 0 16,-1-1 0-16,28 3 0 0,0 0 0 0,-27-3 0 16,-10-1 0-16,37 4 0 0,0 0 0 0,-35-2 0 15,12-1 0-15,23 3 0 0,0 0 0 0,-26-7 0 16,-15-5 0-16,41 12 0 0,0 0 0 0,-37-12 0 15,5 3 0-15,32 9 0 0,0 0 0 0,-31-5 0 16,-10 5 0-16,41 0 0 0,0 0 0 0,-35-4 1 16,3 1-1-16,32 3 0 0,0 0 0 0,-32-4 0 0,-8 3 0 15,40 1 0-15,0 0 0 0,-41-4 0 0,1 4 0 16,40 0-1-16,0 0 1 0,-41-3-1 0,0 3 1 16,41 0-1-16,0 0 1 0,-40-5-1 0,3 1 1 15,37 4-1-15,0 0 1 0,-39 0 0 0,-2-3 0 16,41 3-1-16,0 0 1 0,-37 0 0 0,11 0 0 15,26 0-1-15,0 0 1 0,-19 0 0 0,-4-5 0 16,23 5-1-16,0 0 1 0,-23-4 0 0,-4 4 0 0,27 0-1 16,0 0 1-16,-26-3 0 0,5-3 0 15,21 6 0-15,0 0 0 0,-20-3 0 0,1-1 0 0,19 4 0 0,0 0 0 16,-25-3 0-16,0-2 0 16,25 5 0-16,0 0 0 0,-31-4 0 0,-5-1 0 0,36 5 0 0,0 0 0 15,-31 0 0-15,4 0 0 0,27 0 0 0,0 0 0 16,-28 0 0-16,1 0 0 0,27 0 0 0,0 0 0 15,-31-3 0-15,-10-1 0 0,41 4 0 0,0 0 0 0,-40-5 0 16,8 2 0-16,32 3 0 0,0 0 0 16,-32 0 1-16,0-4-1 0,32 4 0 0,0 0 0 0,-40 0 1 15,-4-3-1-15,44 3 0 0,0 0 0 0,-51 3 0 16,1 1 0-16,50-4 0 0,0 0 0 0,-44 3 0 16,7 2 0-16,37-5 0 0,0 0 0 0,-44 4 0 15,-20-1 0-15,64-3 0 0,0 0 0 0,-58 2 0 16,21 1 0-16,37-3 0 0,0 0 0 0,-40 0 0 15,-15 7 0-15,55-7-1 0,0 0 1 0,-55 5 0 16,2 2 0-16,53-7-1 0,0 0 1 0,-53 6 0 16,-3-3 0-16,56-3-1 0,0 0 1 0,-62 9 0 0,-5-2 0 15,67-7 0-15,0 0 0 0,-69 5 0 0,6 2 0 16,63-7 0-16,0 0 0 0,-67 5 0 0,7-2 0 16,60-3-1-16,0 0 1 0,-55 4 0 0,-1-4 0 15,56 0 0-15,0 0 0 0,-55 2 0 0,-5 1 0 16,60-3-1-16,0 0 1 0,-62 4 0 0,8 1 0 15,54-5-2-15,0 0 2 0,-50 7-1 0,8-2 1 16,42-5-3-16,0 0 3 0,-48 7-2 0,2-4 2 0,46-3-2 16,0 0 2-16,-45 5-2 0,4-1 2 0,41-4-2 15,0 0 2-15,-37 0-2 0,-7 5 2 0,44-5-2 16,0 0 2-16,-44 7-1 0,7-2 1 0,37-5-2 0,0 0 2 16,-37 4-1-16,1-1 1 0,36-3-1 0,0 0 1 15,-31 4-1-15,-1 1 1 0,32-5-1 0,0 0 1 16,-32 7-1-16,6-7 1 0,26 0-1 0,0 0 1 15,-27 0-1-15,8 0 1 0,19 0-1 0,0 0 1 0,-23 5-1 16,-4 2 1-16,27-7-1 0,0 0 1 16,-26 8-1-16,7 1 1 0,19-9-1 0,0 0 1 0,-18 7 0 15,4-5 0-15,14-2-1 0,0 0 1 0,-12 3 0 16,-6 4 0-16,18-7-2 0,0 0 2 0,-14 5-2 16,1-1 2-16,13-4-3 0,0 0 3 0,-10 5-2 15,1 2 2-15,9-7-3 0,0 0 3 0,-12 5-2 16,3 2 2-16,9-7-4 0,0 0 4 0,-9 12-3 15,4 0 3-15,5-12-3 0,0 0 3 0,-9 12-3 16,0 4 3-16,9-16-4 0,0 0 4 0,-9 12-3 16,4 5 3-16,5-17-4 0,0 0 4 0,-5 16-3 15,-1 1 3-15,6-17-2 0,0 0 2 0,-7 19-2 0,2-3 2 16,5-16-1-16,0 0 1 0,-3 17-1 0,1 4 1 16,2-21-1-16,0 0 1 0,-4 19 0 0,-1-3 0 15,5-16-1-15,0 0 1 0,-5 20-1 0,5 8 1 16,0-28-1-16,0 0 1 0,1 29 0 0,-1-1 0 15,0-28-1-15,0 0 1 0,4 28 0 0,1 8 0 16,-5-36-1-16,0 0 1 0,9 38 0 0,-4 2 0 16,-5-40-1-16,0 0 1 0,13 36 0 0,1-5 0 15,-14-31-1-15,0 0 1 0,14 30-1 0,4-9 1 0,-18-21-2 16,0 0 2-16,14 22-2 0,3-1 2 16,-17-21-3-16,0 0 3 0,18 21-3 0,8-1 3 0,-26-20-4 15,0 0 4-15,29 23-4 0,-3 3 4 0,-26-26-5 0,0 0 5 16,27 28-5-16,1-4 5 0,-28-24-6 0,0 0 6 15,32 24-5-15,-1-5 5 0,-31-19-2 0,0 0 2 16,36 17-2-16,4 2 2 0,-40-19-1 0,0 0 1 16,41 18 0-16,5-6 0 0,-46-12 0 0,0 0 0 0,45 12 0 15,3-9 0-15,-48-3 0 0,0 0 0 0,46 6 1 16,-2-3-1-16,-44-3 1 0,0 0-1 0,48 4 1 16,5-1-1-16,-53-3 1 0,0 0-1 0,54 5 2 15,-1-1-2-15,-53-4 2 0,0 0-2 0,55 0 2 16,3-7-2-16,-58 7 2 0,0 0-2 0,60-5 3 15,-2 5-3-15,-58 0 2 0,0 0-2 0,55 0 3 16,-2 0-3-16,-53 0 2 0,0 0-2 0,54 0 2 16,-2-4-2-16,-52 4 2 0,0 0-2 0,56-3 2 15,4 1-2-15,-60 2 2 0,0 0-2 0,60-4 2 0,-2 1-2 16,-58 3 1-16,0 0-1 0,58-3 1 0,-5 1-1 16,-53 2 1-16,0 0-1 0,55-4 1 0,-6 1-1 15,-49 3 0-15,0 0 0 0,55-5 1 0,3 1-1 16,-58 4 0-16,0 0 0 0,55-7 1 0,0 7-1 15,-55 0 0-15,0 0 0 0,49 4 1 0,0-4-1 16,-49 0 0-16,0 0 0 0,46 0 1 0,4-4-1 16,-50 4 0-16,0 0 0 0,53-1 0 0,-2-6 0 15,-51 7 0-15,0 0 0 0,53-6 0 0,7 0 0 0,-60 6 0 16,0 0 0-16,58-6 1 0,-3-1-1 0,-55 7 0 16,0 0 0-16,52-3 1 0,-2 1-1 0,-50 2 1 0,0 0-1 15,55-3 1-15,3-1-1 0,-58 4 1 0,0 0-1 16,60-5 2-16,7 2-2 0,-67 3 0 0,0 0 0 15,69-4 1-15,-2-1-1 0,-67 5 0 0,0 0 0 16,67-7 0-16,5-2 0 0,-72 9 0 0,0 0 0 16,78-8 1-16,-3 1-1 0,-75 7 0 0,0 0 0 0,73-5 0 15,-5 1 0-15,-68 4 0 0,0 0 0 0,68-3 0 16,-1-2 0-16,-67 5 0 0,0 0 0 0,72-4 0 16,2 1 0-16,-74 3 0 0,0 0 0 0,76-6 0 15,-7-1 0-15,-69 7 0 0,0 0 0 0,75-8 1 16,7-1-1-16,-82 9 1 0,0 0-1 0,81-3 1 15,2-4-1-15,-83 7 2 0,0 0-2 0,81-5 2 16,-2-2-2-16,-79 7 3 0,0 0-3 0,72-5 3 16,1 1-3-16,-73 4 2 0,0 0-2 0,72-3 2 15,2 1-2-15,-74 2 1 0,0 0-1 0,71 0 1 16,-4-4-1-16,-67 4 1 0,0 0-1 0,69-3 2 0,-6-2-2 16,-63 5 1-16,0 0-1 0,69-4 1 0,3 1-1 15,-72 3 0-15,0 0 0 0,71-5 1 0,-13 5-1 16,-58 0 1-16,0 0-1 0,63 0 1 0,1-4-1 15,-64 4 1-15,0 0-1 0,63-3 1 0,-3-2-1 16,-60 5 1-16,0 0-1 0,62-4 1 0,2-3-1 16,-64 7 1-16,0 0-1 0,60-5 1 0,-2-2-1 15,-58 7 1-15,0 0-1 0,53-2 1 0,1 2-1 0,-54 0 1 16,0 0-1-16,50-3 1 0,-1-1-1 0,-49 4 1 16,0 0-1-16,50-5 1 0,-1 2-1 0,-49 3 2 15,0 0-2-15,48-4 2 0,-4-1-2 0,-44 5 2 0,0 0-2 16,44-7 2-16,-7 2-2 0,-37 5 2 0,0 0-2 15,37 0 3-15,-2-4-3 0,-35 4 3 0,0 0-3 16,32-3 3-16,0-2-3 0,-32 5 4 0,0 0-4 16,26-4 4-16,-8-3-4 0,-18 7 3 0,0 0-3 0,14-5 4 15,-2 5-4-15,-12 0 4 0,0 0-4 0,7 0 4 16,-7 0-4-16,0 0 4 0,0 0-4 0,0 0 4 16,7 4-4-16,-7-4 2 0,0 0-2 0,0 0 3 15,0 0-3-15,0 0 1 0,0 0-1 0,0 0 2 16,0 0-2-16,0 0 0 0,0 0 0 0,0 0 1 15,0 0-1-15,0 0 1 0,0 0-1 0,6-7 1 16,-6 7-1-16,0 0 0 0,0 0 0 0,0 0 1 16,0 0-1-16,0 0 0 0,0 0 0 0,-20-12 1 15,-27-28-1-15,1 2-1304 0</inkml:trace>
  <inkml:trace contextRef="#ctx0" brushRef="#br0" timeOffset="16783.96">14265 3636 135 0,'0'0'0'0,"0"0"0"0,0 0 0 16,0 0 0-16,0 0 0 0,0 0 0 0,0 0 0 15,0 0 7-15,0 0-7 0,0 0 7 0,0 0-7 16,0 0 24-16,0 0-24 0,0 0 24 0,23 0-24 15,-23 0 28-15,0 0-28 0,22 2 29 0,14 1-29 0,-36-3 32 16,0 0-32-16,40 4 32 0,-3-4-32 0,-37 0 22 16,0 0-22-16,34 0 22 0,1 0-22 0,-35 0 15 15,0 0-15-15,39 0 16 0,7 0-16 0,-46 0 13 16,0 0-13-16,44 3 13 0,7-3-13 0,-51 0 11 0,0 0-11 16,46 5 11-16,7-1-11 0,-53-4 10 0,0 0-10 15,51 0 10-15,5 0-10 0,-56 0 11 0,0 0-11 16,57 0 11-16,-1 3-11 0,-56-3 7 0,0 0-7 15,60 0 8-15,-7 0-8 0,-53 0 7 0,0 0-7 0,55-3 7 16,0 6-7-16,-55-3 10 0,0 0-10 0,58 0 10 16,-4 0-10-16,-54 0 13 0,0 0-13 0,55-3 14 15,7 6-14-15,-62-3 16 0,0 0-16 0,60 2 17 16,-2 1-17-16,-58-3 17 0,0 0-17 0,58 4 17 16,2-4-17-16,-60 0 13 0,0 0-13 0,58 0 14 15,-5 0-14-15,-53 0 17 0,0 0-17 0,60 0 18 16,2-7-18-16,-62 7 24 0,0 0-24 0,64-2 24 15,-3 2-24-15,-61 0 27 0,0 0-27 0,62 2 28 16,-2 1-28-16,-60-3 22 0,0 0-22 0,58 4 23 16,-3-8-23-16,-55 4 20 0,0 0-20 0,56 0 20 0,-1-3-20 15,-55 3 14-15,0 0-14 0,55 0 15 0,5 3-15 16,-60-3 11-16,0 0-11 0,58 4 11 0,0 1-11 16,-58-5 9-16,0 0-9 0,58 3 10 0,0-3-10 15,-58 0 7-15,0 0-7 0,59-3 8 0,-1 1-8 16,-58 2 8-16,0 0-8 0,56 0 9 0,-8-3-9 15,-48 3 4-15,0 0-4 0,46 0 5 0,3 3-5 16,-49-3 1-16,0 0-1 0,50 2 2 0,6-2-2 0,-56 0 3 16,0 0-3-16,58 0 4 0,-1-2-4 15,-57 2 6-15,0 0-6 0,56 0 7 0,2 0-7 0,-58 0 6 16,0 0-6-16,59 2 7 0,-7 1-7 16,-52-3 6-16,0 0-6 0,48 0 6 0,-7 4-6 0,-41-4 6 0,0 0-6 15,30 0 6-15,-7 0-6 0,-23 0 5 0,0 0-5 16,15-4 5-16,-2 4-5 0,-13 0 4 0,0 0-4 15,9 0 5-15,-2 0-5 0,-7 0 3 0,0 0-3 16,0 0 4-16,12 0-4 0,-12 0 5 0,0 0-5 16,0 0 5-16,9 0-5 0,-9 0 5 0,0 0-5 0,0 0 6 15,0 0-6-15,0 0 6 0,0 0-6 0,0 0 6 16,0 0-6-16,0 0 6 0,0 0-6 0,0 0 7 16,0 0-7-16,0 0 7 0,0 0-7 0,0 0 7 15,0 0-7-15,0 0 7 0,0 0-7 0,0 0 7 16,0 0-7-16,0 0 6 0,0 0-6 0,7 0 6 15,-7 0-6-15,0 0 5 0,0 0-5 0,0 0 6 16,0 0-6-16,0 0 2 0,0 0-2 0,0 0 3 16,0 0-3-16,0 0 1 0,0 0-1 0,0 0 1 15,0 0-1-15,0 0 0 0,0 0 0 0,0 0 1 16,0 0-1-16,0 0 0 0,0 0 0 0,0 0 0 0,0 0 0 16,0 0 0-16,0 0 0 0,0 0 0 0,0 0 0 15,0 0 0-15,0 0 0 0,0 0 0 0,0 0 0 16,0 0 0-16,0 0 0 0,0 0 1 0,0 0-1 15,0 0 0-15,0 0 0 0,0 0 1 0,0 0-1 16,0 0 1-16,0 0-1 0,0 0 2 0,0 0-2 16,0 0 2-16,0 0-2 0,0 0 2 0,0 0-2 0,0 0 2 15,0 0-2-15,0 0 3 0,0 0-3 0,0 0 3 16,0 0-3-16,0 0 3 0,0 0-3 0,0 0 4 16,0 0-4-16,0 0 4 0,0 0-4 0,0 0 2 0,0 0-2 15,0 0 3-15,0 0-3 0,0 0 2 0,0 0-2 16,0 0 3-16,0 0-3 0,0 0 2 0,0 0-2 15,0 0 2-15,0 0-2 0,0 0 1 0,0 0-1 16,0 0 1-16,0 0-1 0,0 0 1 0,0 0-1 16,0 0 1-16,0 0-1 0,0 0 1 0,0 0-1 0,0 0 1 15,0 0-1-15,0 0 0 0,0 0 0 0,0 0 1 16,0 0-1-16,0 0 0 0,0 0 0 0,0 0 0 16,9 0 0-16,-4 0-861 0</inkml:trace>
  <inkml:trace contextRef="#ctx0" brushRef="#br0" timeOffset="20021.07">19085 3806 572 0,'0'0'0'0,"0"0"0"0,0 0 0 0,0 0 14 16,0 0-14-16,0 0 15 0,0 0-15 0,0 0 39 0,0 0-39 15,0 0 40-15,0 0-40 0,0 0 42 0,0 0-42 16,25 5 43-16,16-10-43 0,-41 5 31 0,0 0-31 16,54-4 32-16,6 1-32 0,-60 3 20 0,0 0-20 15,67-9 20-15,9-3-20 0,-76 12 16 0,0 0-16 0,76-12 16 16,7 8-16-16,-83 4 7 0,0 0-7 0,83-5 7 16,-2 5-7-16,-81 0 2 0,0 0-2 0,79 2 2 15,-6-2-2-15,-73 0 0 0,0 0 0 0,63 0 0 16,-5 0 0-16,-58 0 0 0,0 0 0 0,51 3 0 15,-12-3 0-15,-39 0-1 0,0 0 1 0,27 4 0 16,-11-4 0-16,-16 0-1 0,0 0 1 0,12 0 0 16,-12 0 0-16,0 0-1 0,0 0 1 0,9 0 0 15,-9 0 0-15,0 0-1 0,0 0 1 0,0 0 0 16,0 0 0-16,0 0 0 0,0 0 0 0,0 0 0 16,-7 0 0-16,7 0 0 0,0 0 0 0,-20 3 0 0,-20 2 0 15,40-5 0-15,0 0 0 0,-55 7 0 0,-8-5 0 16,63-2 0-16,0 0 0 0,-73-2 1 0,-11-8-1 15,84 10 1-15,0 0-1 0,-87-9 1 0,-5 4-1 16,92 5 1-16,0 0-1 0,-88-3 2 0,11-1-2 16,77 4 1-16,0 0-1 0,-73-3 2 0,12-3-2 15,61 6 2-15,0 0-2 0,-52-6 2 0,14 4-2 16,38 2 1-16,0 0-1 0,-29 0 2 0,10 0-2 0,19 0 0 16,0 0 0-16,-9 0 0 0,9 0 0 0,0 0 0 15,0 0 0-15,0 0 0 0,0 0 0 0,0 0 0 0,0 0 0 16,5 0 0-16,22 0 0 0,-27 0 0 0,0 0 0 15,37 5 0-15,16-2 0 0,-53-3 0 0,0 0 0 16,63 9 1-16,4-2-1 0,-67-7 2 0,0 0-2 16,71 9 2-16,5-1-2 0,-76-8 1 0,0 0-1 15,76 12 1-15,-11 1-1 0,-65-13 1 0,0 0-1 0,60 8 1 16,-7 3-1-16,-53-11 0 0,0 0 0 0,40 8 0 16,-11 1 0-16,-29-9 0 0,0 0 0 0,19 3 0 15,-8-3 0-15,-11 0 0 0,0 0 0 0,8 4 0 16,-8-4 0-16,0 0 0 0,0 0 0 0,0 0 0 15,0 0 0-15,0 0 0 0,0 0 0 0,0 0 0 16,7 5 0-16,-7-5 0 0,0 0 0 0,0 0 0 16,0 0 0-16,0 0 0 0,0 0 0 0,0 0 1 15,0 0-1-15,0 0 0 0,0 0 0 0,0 0 0 16,0 0 0-16,0 0 0 0,0 0 0 0,0 0 0 16,0 0 0-16,0 0-1 0,0 0 1 0,0 0 0 15,0 0 0-15,0 0-2 0,0 0 2 0,0 0-1 0,0 0 1 16,0 0-1-16,0 0 1 0,0 0 0 0,0 0 0 15,0 0 0-15,0 0 0 0,0 0 0 0,0 0 0 16,0 0 0-16,0 0 0 0,0 0 0 0,0 0 0 16,0 0 0-16,0 0 0 0,0 0 1 0,0 0-1 15,0 0 0-15,0 0 0 0,0 0 1 0,0 0-1 16,0 0 0-16,0 0 0 0,0 0 1 0,0 0-1 16,0 0 0-16,0 0 0 0,0 0 1 0,0 0-1 0,0 0 1 15,0 0-1-15,0 0 1 0,0 0-1 0,0 0 1 0,0 0-1 16,0 0 1-16,0 0-1 0,0 0 1 15,0 0-1-15,0 0 2 0,0 0-2 0,0 0 1 0,0 0-1 16,0 0 2-16,0 0-2 0,0 0 1 0,0 0-1 16,0 0 2-16,0 0-2 0,0 0 2 0,0 0-2 15,0 0 2-15,0 0-2 0,0 0 2 0,0 0-2 16,0 0 2-16,0 0-2 0,0 0 2 0,0 0-2 0,0 0 3 16,0 0-3-16,0 0 2 0,0 0-2 0,0 0 3 15,0 0-3-15,0 0 2 0,0 0-2 0,0 0 3 16,0 0-3-16,0 0 3 0,0 0-3 0,0 0 3 15,0 0-3-15,0 0 2 0,0 0-2 0,0 0 3 16,0 0-3-16,0 0 3 0,0 0-3 0,0 0 3 16,0 0-3-16,0 0 4 0,0 0-4 0,0 0 4 15,0 0-4-15,0 0 4 0,0 0-4 0,0 0 5 16,0 0-5-16,0 0 6 0,0 0-6 0,0 0 7 16,0 0-7-16,0 0 7 0,0 0-7 0,0 0 7 15,0 0-7-15,0 0 7 0,0 0-7 0,0 0 8 0,0 0-8 16,0 0 6-16,0 0-6 0,0 0 6 0,0 0-6 15,0 0 5-15,0 0-5 0,0 0 6 0,0 0-6 16,0 0 3-16,0 0-3 0,0 0 4 0,0 0-4 16,0 0 2-16,0 0-2 0,0 0 3 0,0 0-3 15,0 0 4-15,0 0-4 0,0 0 4 0,0 0-4 16,0 0 4-16,0 0-4 0,0 0 5 0,0 0-5 16,0 0 6-16,0 0-6 0,0 0 7 0,0 0-7 0,0 0 8 15,0 0-8-15,0 0 9 0,0 0-9 0,0 0 9 16,0 0-9-16,0 0 9 0,0 0-9 0,0 0 10 15,0 0-10-15,0 0 11 0,0 0-11 0,0 0 10 0,0 0-10 16,0 0 10-16,0 0-10 0,0 0 10 0,0 0-10 16,0 0 10-16,0 0-10 0,0 0 9 0,0 0-9 15,0 0 10-15,0 0-10 0,0 0 7 0,0 0-7 16,0 0 8-16,0 0-8 0,0 0 6 0,0 0-6 16,0 0 6-16,0 0-6 0,0 0 5 0,0 0-5 0,0 0 5 15,0 0-5-15,0 0 1 0,0 0-1 0,0 0 2 16,0 0-2-16,0 0 0 0,0 0 0 0,0 0 1 15,0 0-1-15,0 0 0 0,0 0 0 0,0 0 0 16,0 0 0-16,0 0-1 0,0 0 1 0,0 0 0 16,0 0 0-16,0 0-1 0,0 0 1 0,0 0 0 15,0 0 0-15,0 0-1 0,0 0 1 0,0 0 0 16,0 0 0-16,0 0-1 0,0 0 1 0,0 0 0 16,0 0 0-16,0 0-1 0,0 0 1 0,0 0 0 15,0 0 0-15,0 0-1 0,0 0 1 0,0 0-1 0,0 0 1 16,0 0-1-16,0 0 1 0,0 0-1 0,0 0 1 15,0 0-1-15,0 0 1 0,0 0-1 0,0 0 1 16,0 0-2-16,0 0 2 0,0 0-1 0,0 0 1 16,0 0-1-16,0 0 1 0,0 0-1 0,0 0 1 15,0 0-1-15,0 0 1 0,0 0 0 0,0 0 0 16,0 0-1-16,0 0 1 0,0 0 0 0,0 0 0 16,0 0-1-16,0 0 1 0,0 0-1 0,0 0 1 0,0 0-2 15,0 0 2-15,0 0-2 0,0 0 2 0,0 0-2 16,0 0 2-16,0 0-2 0,0 0 2 0,0 0-1 15,0 0 1-15,0 0 0 0,0 0 0 0,0 0 0 0,0 0 0 16,0 0 0-16,0 0 0 0,0 0 0 0,0 0 0 16,0 0 0-16,0 0 0 0,0 0 0 0,0 0 0 15,0 0 0-15,0 0 0 0,0 0 0 0,0 0 0 16,0 0 0-16,0 0 0 0,0 0 0 0,0 0 0 16,0 0 0-16,0 0 0 0,0 0 0 0,0 0 0 0,0 0 0 15,0 0 0-15,0 0 0 0,0 0 0 0,0 0 0 16,0 0 0-16,0 0 0 0,0 0 0 15,0 0 0-15,0 0 0 0,0 0 0 0,0 0 0 0,0 0 1 16,0 0-1-16,0 0 1 0,0 0-1 0,0 0 1 16,0 0-1-16,0 0 0 0,0 0 0 0,0 0 1 15,0 0-1-15,0 0 0 0,0 0 0 0,0 0 1 16,0 0-1-16,0 0 0 0,0 0 0 0,0 0 1 16,0 0-1-16,0 0 0 0,0 0 0 0,0 0 0 15,0 0 0-15,0 0 0 0,0 0 0 0,0 0 0 16,0 0 0-16,0 0 0 0,0 0 0 0,0 0 0 0,0 0 0 15,0 0-1-15,0 0 1 0,0 0 0 0,0 0 0 16,0 0-1-16,0 0 1 0,0 0-1 0,0 0 1 16,0 0-1-16,0 0 1 0,0 0-1 0,0 0 1 15,0 0-1-15,0 0 1 0,0 0 0 0,0 0 0 16,0 0 0-16,0 0 0 0,0 0 0 0,0 0 0 16,0 0 0-16,0 0 0 0,0 0 0 0,0 0 0 15,0 0 0-15,0 0 0 0,0 0 1 0,0 0-1 0,0 0 1 16,0 0-1-16,0 0 1 0,0 0-1 0,0 0 1 15,0 0-1-15,0 0 2 0,0 0-2 0,0 0 2 16,0 0-2-16,0 0 3 0,0 0-3 0,0 0 2 16,0 0-2-16,0 0 3 0,0 0-3 0,0 0 0 0,0 0 0 15,0 0 1-15,0 0-1 0,0 0 0 0,0 0 0 16,0 0 0-16,0 0 0 0,0 0 0 0,0 0 0 16,0 0 0-16,0 0 0 0,0 0-1 0,0 0 1 15,0 0 0-15,0 0 0 0,0 0-1 0,0 0 1 0,0 0 0 16,0 0 0-16,0 0-1 0,0 0 1 0,0 0 0 15,0 0 0-15,0 0-1 0,0 0 1 0,0 0 0 16,0 0 0-16,0 0-1 0,0 0 1 0,0 0 0 16,0 0 0-16,0 0-1 0,0 0 1 0,0 0 0 15,-7 0 0-15,7 0 0 0,0 0 0 0,0 0 0 16,0 0 0-16,0 0 0 0,0 0 0 0,0 0 0 16,0 0 0-16,0 0 0 0,0 0 0 0,0 0 0 15,0 0 0-15,0 0-1 0,0 0 1 0,0 0 0 16,0 0 0-16,0 0-2 0,0 0 2 0,0 0-1 0,0 0 1 15,0 0-4-15,0 0 4 0,0 0-3 0,0 0 3 16,0 0-6-16,0 0 6 0,0 0-5 0,0 0 5 16,0 0-8-16,0 0 8 0,0 0-8 0,0 0 8 15,0 0-9-15,0 0 9 0,0 0-8 0,0 0 8 16,0 0-8-16,0 0 8 0,0 0-7 0,0 0 7 16,0 0-8-16,0 0 8 0,0 0-7 0,0 0 7 15,0 0-7-15,0 0 7 0,0 0-7 0,0 0 7 0,0 0-8 16,0 0 8-16,0 0-7 0,0 0 7 0,0 0-6 15,0 0 6-15,0 0-6 0,0 0 6 0,0 0-7 16,0 0 7-16,0 0-6 0,0 0 6 0,0 0-6 16,0 0 6-16,0 0-5 0,0 0 5 0,0 0-5 0,0 0 5 15,0 0-4-15,0 0 4 0,0 0-4 0,0 0 4 16,0 0-3-16,0 0 3 0,0 0-4 0,0 0 4 16,0 0-4-16,0 0 4 0,0 0-5 0,0 0 5 0,0 0-4 15,0 0 4-15,0 0-5 0,0 0 5 0,0 0-5 16,0 0 5-16,0 0-6 0,0 0 6 0,0 0-6 15,0 0 6-15,0 0-6 0,0 0 6 0,0 0-6 16,0 0 6-16,0 0-6 0,0 0 6 0,0 0-5 16,0 0 5-16,0 0-5 0,0 0 5 0,0 0-4 15,0 0 4-15,0 0-4 0,0 0 4 0,0 0-4 16,0 0 4-16,0 0-2 0,0 0 2 0,0 0-1 16,0 0 1-16,0 0-1 0,0 0 1 0,0 0 0 15,0 0 0-15,0 0 0 0,0 0 0 0,0 0 0 16,0 0 0-16,0 0 0 0,0 0 0 0,0 0 0 15,0 0 0-15,0 0 1 0,0 0-1 0,0 0 1 0,7 0-1 16,-7 0 1-16,0 0-1 0,0 0 1 0,0 0-1 16,0 0 1-16,0 0-1 0,0 0 1 0,0 0-1 15,0 0 0-15,0 0 0 0,0 0 1 0,0 0-1 16,0 0 0-16,0 0 0 0,0 0 0 0,0 7 0 16,0-2-699-16</inkml:trace>
  <inkml:trace contextRef="#ctx0" brushRef="#br0" timeOffset="22047.47">6292 5122 113 0,'0'0'0'0,"0"0"0"0,0 0 0 0,0 0 0 15,0 0 0-15,0 0 0 0,0 0 0 0,0 0-25 0</inkml:trace>
  <inkml:trace contextRef="#ctx0" brushRef="#br0" timeOffset="22122.51">6292 5122 113 0,'0'0'0'16,"0"0"0"-16,0 0 0 0,0 0 1 0,0 0-1 0,0 0 1 16,0 0-1-16,0 0 0 0,0 0 0 0,0 0 0 15,0 0 0-15,0 0-27 0</inkml:trace>
  <inkml:trace contextRef="#ctx0" brushRef="#br0" timeOffset="23540.73">8853 5349 124 0,'0'0'0'0,"0"0"0"0,0 0 0 0,0 0-1 0,0 0 1 16,0 0 0-16,0 0 0 0,0 0 0 0,0 0 0 16,0 0 0-16,0 0 0 0,0 0 0 0,0 0 0 15,0 0 0-15,0 0 0 0,0 0 1 0,0 0-1 0,0 0 1 16,0 0-1-16,0 0 5 0,0 0-5 0,0 0 5 16,0 0-5-16,0 0 11 0,0 0-11 0,0 0 12 15,0 0-12-15,0 0 16 0,0 0-16 0,0 0 16 16,0 0-16-16,0 0 19 0,0 0-19 0,0 0 20 15,0 0-20-15,0 0 21 0,0 0-21 0,0 0 22 16,0 0-22-16,0 0 16 0,0 0-16 0,0 0 16 16,0 0-16-16,0 0 13 0,0 0-13 0,0 0 14 15,0 0-14-15,0 0 13 0,0 0-13 0,0 0 14 16,0 0-14-16,0 0 10 0,0 0-10 0,0 0 11 16,0 0-11-16,0 0 8 0,0 0-8 0,0 0 9 0,0 0-9 15,0 0 2-15,0 0-2 0,0 0 3 0,0 0-3 16,0 0 1-16,0 0-1 0,0 0 1 0,0 0-1 15,0 0 0-15,0 0 0 0,0 0 0 0,0 0 0 16,0 0 0-16,0 0 0 0,0 0 0 0,0 0 0 16,0 0-1-16,0 0 1 0,0 0 0 0,0 0 0 15,0 0-1-15,0 0 1 0,0 0 0 0,0 0 0 0,0 0-2 16,0 0 2-16,0 0-1 0,0 0 1 0,0 0-3 16,0 0 3-16,0 0-2 0,0 0 2 15,0 0-235-15</inkml:trace>
  <inkml:trace contextRef="#ctx0" brushRef="#br0" timeOffset="26141.04">19380 5015 225 0,'0'0'0'0,"0"0"0"15,0 0 0-15,0 0 0 0,0 0 0 0,25 7 1 16,-13-7-1-16,-12 0 1 0,0 0-1 0,16 0 2 16,16 0-2-16,-32 0 25 0,0 0-25 0,44 0 25 15,3 0-25-15,-47 0 44 0,0 0-44 0,55-5 45 16,8 5-45-16,-63 0 29 0,0 0-29 0,73 0 29 16,3 0-29-16,-76 0 37 0,0 0-37 0,82-2 38 15,3 0-38-15,-85 2 34 0,0 0-34 0,87-3 35 16,-6 3-35-16,-81 0 33 0,0 0-33 0,76-3 33 0,-4 1-33 15,-72 2 27-15,0 0-27 0,72 0 28 0,-1 0-28 16,-71 0 34-16,0 0-34 0,65 2 34 0,-1 1-34 16,-64-3 22-16,0 0-22 0,60 0 23 0,7 3-23 15,-67-3 20-15,0 0-20 0,67 0 21 0,0 0-21 16,-67 0 23-16,0 0-23 0,65-3 23 0,-2 3-23 16,-63 0 16-16,0 0-16 0,64 0 17 0,-2 3-17 0,-62-3 14 15,0 0-14-15,60 0 14 0,-6 0-14 0,-54 0 11 16,0 0-11-16,51 0 11 0,-5 2-11 0,-46-2 5 15,0 0-5-15,48 0 6 0,1 0-6 0,-49 0 4 0,0 0-4 16,50 4 4-16,-1 3-4 0,-49-7 4 0,0 0-4 16,53 8 4-16,-2-4-4 0,-51-4 3 0,0 0-3 15,57 5 4-15,-1 2-4 0,-56-7 5 0,0 0-5 16,55 8 5-16,-2-1-5 0,-53-7 5 0,0 0-5 16,49 12 6-16,2 6-6 0,-51-18 9 0,0 0-9 0,51 15 9 15,2-3-9-15,-53-12 11 0,0 0-11 0,58 13 11 16,4 0-11-16,-62-13 11 0,0 0-11 0,67 14 11 15,2-2-11-15,-69-12 12 0,0 0-12 0,67 11 13 16,-11-1-13-16,-56-10 13 0,0 0-13 0,57 12 13 16,-9-3-13-16,-48-9 12 0,0 0-12 0,49 5 12 15,4 2-12-15,-53-7 11 0,0 0-11 0,46 7 12 16,-9 2-12-16,-37-9 10 0,0 0-10 0,37 5 11 16,9 2-11-16,-46-7 5 0,0 0-5 0,38 3 6 15,-15-1-6-15,-23-2 3 0,0 0-3 0,14 0 4 16,-3 0-4-16,-11 0 2 0,0 0-2 0,5 3 2 15,-5-3-2-15,0 0 3 0,0 0-3 0,7 0 4 0,-7 0-4 16,0 0 5-16,0 0-5 0,6 0 6 0,-6 0-6 16,0 0 9-16,0 0-9 0,0 0 9 0,0 0-9 15,0 0 13-15,0 0-13 0,0 0 13 0,-18-8-13 16,18 8 14-16,0 0-14 0,-32-11 15 0,-15-1-15 16,47 12 13-16,0 0-13 0,-57-12 14 0,-12 2-14 0,69 10 12 15,0 0-12-15,-74-12 13 0,-9-4-13 0,83 16 9 16,0 0-9-16,-89-21 10 0,-16 6-10 0,105 15 7 15,0 0-7-15,-111-21 8 0,0-3-8 0,111 24 6 16,0 0-6-16,-116-23 6 0,-6 6-6 0,122 17 3 16,0 0-3-16,-125-16 4 0,-2 1-4 0,127 15 2 0,0 0-2 15,-125-12 2-15,1 3-2 0,124 9 1 0,0 0-1 16,-120-9 1-16,2-3-1 0,118 12 1 0,0 0-1 16,-115-12 1-16,4 9-1 0,111 3 0 0,0 0 0 0,-100-4 1 15,8-1-1-15,92 5 0 0,0 0 0 0,-88-3 1 16,1-1-1-16,87 4 1 0,0 0-1 0,-81 0 1 15,4 4-1-15,77-4 1 0,0 0-1 0,-71 3 1 16,13-1-1-16,58-2 1 0,0 0-1 0,-51 1 2 16,3 5-2-16,48-6 1 0,0 0-1 0,-44 0 2 15,5-4-2-15,39 4 1 0,0 0-1 0,-35 0 2 16,5 7-2-16,30-7 2 0,0 0-2 0,-27 4 2 16,1 4-2-16,26-8 2 0,0 0-2 0,-23 4 2 15,2-3-2-15,21-1 2 0,0 0-2 0,-18 4 2 0,4-1-2 16,14-3 1-16,0 0-1 0,-5 0 1 0,5 0-1 15,0 0 0-15,0 0 0 0,0 0 1 0,-9 0-1 16,9 0 0-16,0 0 0 0,0 0 0 0,0 0 0 16,0 0 0-16,0 0 0 0,0 0 0 0,-9 0 0 15,9 0-1-15,0 0 1 0,0 0 0 0,0 0 0 16,0 0-2-16,0 0 2 0,0 0-1 0,0 0 1 16,0 0-4-16,0 0 4 0,0 0-3 0,14 6 3 0,-14-6-4 15,0 0 4-15,21 3-4 0,13 0 4 0,-34-3-4 16,0 0 4-16,41 4-3 0,-3 1 3 0,-38-5-3 15,0 0 3-15,39 4-2 0,11-4 2 0,-50 0-1 16,0 0 1-16,51 1-1 0,0 6 1 0,-51-7 0 16,0 0 0-16,53 4 0 0,1-1 0 0,-54-3 0 0,0 0 0 15,64 0 0-15,-1 0 0 0,-63 0 0 0,0 0 0 16,71 2 0-16,1 5 0 0,-72-7 0 0,0 0 0 16,76 3 0-16,2 2 0 0,-78-5 0 0,0 0 0 15,77 4 0-15,1-4 0 0,-78 0 0 0,0 0 0 0,76 3 0 16,-2 6 0-16,-74-9 0 0,0 0 0 0,67 9 0 15,-5 3 0-15,-62-12-2 0,0 0 2 0,58 12-1 16,2 0 1-16,-60-12-3 0,0 0 3 0,60 9-2 16,2-2 2-16,-62-7-2 0,0 0 2 0,60 5-1 15,-2 3 1-15,-58-8-4 0,0 0 4 0,53 11-3 16,-6-6 3-16,-47-5-4 0,0 0 4 0,51 9-3 16,4 1 3-16,-55-10-2 0,0 0 2 0,57 5-1 15,-3-1 1-15,-54-4-1 0,0 0 1 0,44 3 0 16,-7-3 0-16,-37 0-1 0,0 0 1 0,36 0 0 15,2 5 0-15,-38-5-1 0,0 0 1 0,34 7 0 0,-11-5 0 16,-23-2 0-16,0 0 0 0,21 0 0 0,4 0 0 16,-25 0 0-16,0 0 0 0,28 2 0 0,6-2 0 15,-34 0 0-15,0 0 0 0,35 0 0 0,-2 5 0 16,-33-5 0-16,0 0 0 0,30 0 1 0,-3 0-1 16,-27 0 0-16,0 0 0 0,24 0 1 0,1 3-1 15,-25-3 0-15,0 0 0 0,28 0 1 0,-5 0-1 16,-23 0 0-16,0 0 0 0,21 0 0 0,-8 0 0 0,-13 0 0 15,0 0 0-15,9 0 0 0,-2 0 0 16,-7 0 0-16,0 0 0 0,0 0 0 0,10 0 0 0,-10 0 0 16,0 0 0-16,7 0 0 0,0 0 0 0,-7 0 0 0,0 0 0 15,9 0 0-15,2 0 0 0,-11 0 0 0,0 0 0 16,9 0 0-16,-9 0 0 0,0 0 0 0,0 0 0 16,8 0 0-16,-8 0 0 0,0 0 0 0,0 0 0 15,0 0 0-15,11 0 0 0,-11 0 0 0,0 0 0 0,0 0 0 16,9 0 0-16,-9 0 0 0,0 0 0 0,0 0 0 15,0 0 0-15,0 0 1 0,0 0-1 0,9 0 1 16,-9 0-1-16,0 0 1 0,0 0-1 0,0 0 2 16,0 0-2-16,0 0 3 0,0 0-3 0,5 0 3 15,-5 0-3-15,0 0 3 0,0 0-3 0,0 0 4 16,0 0-4-16,0 0 4 0,0 0-4 0,0 0 4 16,0 0-4-16,0 0 3 0,0 0-3 0,0 0 4 15,0 0-4-15,0 0 2 0,0 0-2 0,0 0 3 16,0 0-3-16,0 0 1 0,0 0-1 0,0 0 2 15,0 0-2-15,0 0 0 0,0 0 0 0,0 0 1 16,0 0-1-16,0 0 0 0,0 0 0 0,0 0 0 0,0 0 0 16,0 0 0-16,0 0 0 0,0 0 0 0,0 0 0 15,0 0-1-15,0 0 1 0,0 0 0 0,-5-10 0 16,-4 1-1025-16</inkml:trace>
  <inkml:trace contextRef="#ctx0" brushRef="#br0" timeOffset="38234.28">16348 5867 102 0,'0'0'0'0,"0"0"0"0,35 0 0 15,-35 0 2-15,0 0-2 0,35 3 2 0,6-3-2 16,-41 0 3-16,0 0-3 0,42 4 4 0,-3-8-4 15,-39 4 3-15,0 0-3 0,39 0 3 0,0-3-3 0,-39 3 7 16,0 0-7-16,40 0 7 0,4 3-7 0,-44-3 6 16,0 0-6-16,46 4 7 0,0-8-7 0,-46 4 5 0,0 0-5 15,46-3 6-15,7-1-6 0,-53 4 7 0,0 0-7 16,51 0 7-16,4 4-7 0,-55-4 7 0,0 0-7 16,56 3 8-16,2 1-8 0,-58-4 9 0,0 0-9 15,64 0 9-15,1 0-9 0,-65 0 12 0,0 0-12 0,69 1 13 16,0 6-13-16,-69-7 10 15,0 0-10-15,68 4 11 0,-11-1-11 0,-57-3 7 0,0 0-7 16,56 2 7-16,-1 1-7 0,-55-3 4 0,0 0-4 0,58 4 5 16,-3-3-5-16,-55-1 3 0,0 0-3 0,55 2 4 15,5 3-4-15,-60-5 1 0,0 0-1 0,58 4 1 16,-2-2-1-16,-56-2 0 0,0 0 0 0,51 1 0 16,-1-2 0-16,-50 1 0 0,0 0 0 0,51-2 1 15,5 2-1-15,-56 0 2 0,0 0-2 0,55 0 2 16,0 0-2-16,-55 0 5 0,0 0-5 0,51 0 6 15,-2 5-6-15,-49-5 13 0,0 0-13 0,43 7 13 0,-6-5-13 16,-37-2 20-16,0 0-20 0,37 1 20 0,7-1-20 16,-44 0 25-16,0 0-25 0,42 0 25 0,2 2-25 15,-44-2 25-15,0 0-25 0,44 4 26 0,2-4-26 16,-46 0 23-16,0 0-23 0,41 0 23 0,-8 0-23 16,-33 0 21-16,0 0-21 0,30 0 21 0,0 0-21 15,-30 0 19-15,0 0-19 0,32 0 19 0,1-4-19 16,-33 4 12-16,0 0-12 0,32-3 13 0,-2 1-13 0,-30 2 7 15,0 0-7-15,34 0 8 0,6-3-8 0,-40 3 4 16,0 0-4-16,44 0 5 0,-3-4-5 0,-41 4 2 16,0 0-2-16,42-2 3 0,-1 1-3 0,-41 1 1 0,0 0-1 15,42-2 2-15,0-2-2 0,-42 4 1 0,0 0-1 16,43-3 1-16,-1 1-1 0,-42 2 2 0,0 0-2 16,39-2 3-16,-7-3-3 0,-32 5 5 0,0 0-5 15,35-5 6-15,9 2-6 0,-44 3 7 0,0 0-7 16,49 0 7-16,-3-4-7 0,-46 4 10 0,0 0-10 0,44 0 11 15,-8 4-11-15,-36-4 14 0,0 0-14 0,31 0 15 16,8 1-15-16,-39-1 15 0,0 0-15 0,36 0 16 16,-10 0-16-16,-26 0 16 0,0 0-16 0,26 2 16 15,6 0-16-15,-32-2 16 0,0 0-16 0,28 3 16 16,-5-3-16-16,-23 0 14 0,0 0-14 0,23 0 14 16,0 0-14-16,-23 0 11 0,0 0-11 0,25 4 11 15,-2-4-11-15,-23 0 8 0,0 0-8 0,16 1 9 16,-4 1-9-16,-12-2 5 0,0 0-5 0,12 0 6 15,-6 2-6-15,-6-2 3 0,0 0-3 0,7 3 3 16,0-3-3-16,-7 0 1 0,0 0-1 0,7 0 1 0,0 0-1 16,-7 0 2-16,0 0-2 0,7 0 2 0,0 4-2 15,-7-4 2-15,0 0-2 0,0 0 2 0,9 2-2 16,-9-2 4-16,0 0-4 0,0 0 4 0,0 0-4 16,0 0 4-16,0 0-4 0,9 0 4 0,-9 0-4 15,0 0 3-15,0 0-3 0,7 0 4 0,-7 0-4 16,0 0 4-16,0 0-4 0,9 0 4 0,-9 0-4 0,0 0 4 15,0 0-4-15,0 0 5 0,5 3-5 0,-5-3 5 16,0 0-5-16,0 0 6 0,0 0-6 0,0 0 6 16,0 0-6-16,0 0 6 0,7 4-6 0,-7-4 5 0,0 0-5 15,0 0 5-15,0 0-5 0,0 0 5 0,0 0-5 16,0 0 6-16,7 0-6 0,-7 0 3 0,0 0-3 16,0 0 4-16,0 0-4 0,0 0 1 0,0 0-1 15,0 0 2-15,0 0-2 0,0 0 0 0,0 0 0 0,0 0 1 16,0 0-1-16,0 0 0 0,0 0 0 0,0 0 0 15,0 0 0-15,0 0 0 0,0 0 0 16,0 0 0-16,0 0 0 0,0 0 0 0,0 0 0 0,0 0 0 16,0 0 0-16,0 0 1 0,0 0-1 0,0 0 1 15,0 0-1-15,0 0 2 0,0 0-2 0,0 0 3 16,0 0-3-16,0 0 4 0,0 0-4 0,0 0 5 16,0 0-5-16,0 0 6 0,0 0-6 0,0 0 6 15,0 0-6-15,0 0 6 0,0 0-6 0,0 0 7 16,0 0-7-16,0 0 7 0,0 0-7 0,0 0 7 15,0 0-7-15,0 0 7 0,0 0-7 0,0 0 7 0,0 0-7 16,0 0 5-16,0 0-5 0,0 0 5 0,0 0-5 16,0 0 3-16,0 0-3 0,0 0 3 0,0 0-3 15,0 0 2-15,0 0-2 0,0 0 3 0,0 0-3 16,0 0 2-16,0 0-2 0,0 0 2 0,0 0-2 16,0 0 2-16,0 0-2 0,0 0 2 0,0 0-2 15,0 0 1-15,0 0-1 0,0 0 2 0,0 0-2 16,0 0 2-16,0 0-2 0,0 0 2 0,0 0-2 15,0 0 2-15,0 0-2 0,0 0 3 0,0 0-3 0,0 0 3 16,0 0-3-16,0 0 4 0,0 0-4 0,0 0 4 16,0 0-4-16,0 0 4 0,0 0-4 0,0 0 4 15,0 0-4-15,0 0 4 0,0 0-4 0,0 0 4 0,0 0-4 16,0 0 5-16,0 0-5 0,0 0 4 0,0 0-4 16,0 0 4-16,0 0-4 0,0 0 3 0,0 0-3 15,0 0 4-15,0 0-4 0,0 0 4 0,0 0-4 16,0 0 4-16,0 0-4 0,0 0 3 0,0 0-3 15,0 0 4-15,0 0-4 0,0 0 3 0,0 0-3 0,7 0 3 16,-7 0-3-16,0 0 2 0,0 0-2 0,0 0 2 16,11 3-2-16,-1 0-837 0</inkml:trace>
  <inkml:trace contextRef="#ctx0" brushRef="#br0" timeOffset="40733.99">22548 6048 359 0,'0'0'0'0,"0"0"0"0,0 0 0 15,0 0 14-15,0 0-14 0,0 0 15 0,0 0-15 16,0 0 53-16,0 0-53 0,0 0 54 0,0 0-54 16,0 0 64-16,0 0-64 0,0 0 65 0,0 0-65 15,0 0 47-15,0 0-47 0,0 0 47 0,23 9-47 16,-23-9 34-16,0 0-34 0,26-2 35 0,15-1-35 15,-41 3 24-15,0 0-24 0,53-4 25 0,-2 4-25 16,-51 0 20-16,0 0-20 0,53-3 21 0,1 1-21 0,-54 2 18 16,0 0-18-16,52 0 19 0,2-3-19 0,-54 3 13 15,0 0-13-15,57 0 14 0,-1-4-14 0,-56 4 8 16,0 0-8-16,55-3 9 0,-4 1-9 0,-51 2 5 16,0 0-5-16,53-3 6 0,2-4-6 0,-55 7 2 0,0 0-2 15,54-9 2-15,1-7-2 0,-55 16 1 0,0 0-1 16,49-12 2-16,-3 7-2 0,-46 5 4 0,0 0-4 15,55-3 5-15,12-3-5 0,-67 6 9 0,0 0-9 0,70 0 10 16,-1-3-10-16,-69 3 15 0,0 0-15 16,73 0 16-16,-5-3-16 0,-68 3 17 0,0 0-17 0,73-4 18 15,4 2-18-15,-77 2 14 0,0 0-14 0,76 2 14 16,-4 5-14-16,-72-7 14 0,0 0-14 0,69 3 14 16,0 3-14-16,-69-6 11 0,0 0-11 0,69 3 11 15,1 6-11-15,-70-9 8 0,0 0-8 0,69 12 8 16,3-5-8-16,-72-7 6 0,0 0-6 0,69 5 7 15,-5 2-7-15,-64-7 7 0,0 0-7 0,60 9 8 16,1-6-8-16,-61-3 6 0,0 0-6 0,60 0 7 16,-3 2-7-16,-57-2 5 0,0 0-5 0,48 3 6 15,-8 1-6-15,-40-4 5 0,0 0-5 0,44 5 6 0,14 2-6 16,-58-7 4-16,0 0-4 0,60 8 5 0,2-1-5 16,-62-7 3-16,0 0-3 0,60 6 3 0,2-6-3 15,-62 0 2-15,0 0-2 0,53 0 3 0,-14-4-3 16,-39 4 2-16,0 0-2 0,35-2 2 0,9 2-2 15,-44 0 2-15,0 0-2 0,40 0 2 0,-10 0-2 16,-30 0 0-16,0 0 0 0,36 0 1 0,11 0-1 16,-47 0 0-16,0 0 0 0,50-3 0 0,-8-1 0 0,-42 4 0 15,0 0 0-15,42-5 0 0,3 2 0 0,-45 3 1 16,0 0-1-16,38-9 1 0,-9 2-1 0,-29 7 2 16,0 0-2-16,28 0 3 0,9-3-3 0,-37 3 4 0,0 0-4 15,39-2 5-15,1 2-5 0,-40 0 5 0,0 0-5 16,44-3 6-16,6 3-6 0,-50 0 6 0,0 0-6 15,53 3 7-15,1-1-7 0,-54-2 5 0,0 0-5 16,57 3 6-16,-8 1-6 0,-49-4 5 0,0 0-5 16,50 3 5-16,2 2-5 0,-52-5 4 0,0 0-4 0,55 4 4 15,0 4-4-15,-55-8 2 0,0 0-2 0,53 9 2 16,1-2-2-16,-54-7 1 0,0 0-1 0,53 3 1 16,-7-1-1-16,-46-2 1 0,0 0-1 0,46 7 1 15,9 2-1-15,-55-9 0 0,0 0 0 0,58 7 1 16,0-2-1-16,-58-5 0 0,0 0 0 0,57 7 1 15,1 1-1-15,-58-8 0 0,0 0 0 0,53 13 1 16,-13-8-1-16,-40-5 1 0,0 0-1 0,46 7 1 16,7-2-1-16,-53-5 1 0,0 0-1 0,60 10 1 15,9-1-1-15,-69-9 1 0,0 0-1 0,70 12 2 16,-4-7-2-16,-66-5 2 0,0 0-2 0,60 7 2 0,-2-3-2 16,-58-4 2-16,0 0-2 0,54 1 3 0,-1 3-3 15,-53-4 0-15,0 0 0 0,53 3 1 0,6 1-1 16,-59-4 1-16,0 0-1 0,56 5 2 0,-7-2-2 15,-49-3 1-15,0 0-1 0,52 4 1 0,2 4-1 16,-54-8 0-16,0 0 0 0,51 9 0 0,-14-5 0 16,-37-4 0-16,0 0 0 0,43 0 0 0,15 0 0 0,-58 0 0 15,0 0 0-15,55-4 0 0,-18-1 0 0,-37 5 0 16,0 0 0-16,37 0 1 0,1-4-1 0,-38 4 1 16,0 0-1-16,38 0 2 0,-10-3-2 0,-28 3 1 0,0 0-1 15,23-5 2-15,-4 1-2 0,-19 4 1 16,0 0-1-16,19-3 2 0,3-1-2 0,-22 4 1 0,0 0-1 15,19-5 2-15,2-3-2 0,-21 8 2 0,0 0-2 16,23-7 2-16,0-2-2 0,-23 9 2 0,0 0-2 16,27-7 2-16,6-2-2 0,-33 9 2 0,0 0-2 0,37-12 3 15,2 0-3-15,-39 12 2 0,0 0-2 0,39-12 3 16,-4 0-3-16,-35 12 2 0,0 0-2 0,35-12 2 16,-3 0-2-16,-32 12 1 0,0 0-1 0,28-12 1 15,-5 6-1-15,-23 6 0 0,0 0 0 0,23-6 0 16,4-3 0-16,-27 9 0 0,0 0 0 0,28-9 0 15,0 2 0-15,-28 7 0 0,0 0 0 0,26-5 0 16,3 2 0-16,-29 3-1 0,0 0 1 0,31-4 0 16,5-1 0-16,-36 5-1 0,0 0 1 0,31 0-1 15,-6-3 1-15,-25 3-2 0,0 0 2 0,21 0-1 16,2 3 1-16,-23-3-2 0,0 0 2 0,25 0-1 16,0 2 1-16,-25-2-2 0,0 0 2 0,19 0-1 0,-7 0 1 15,-12 0-2-15,0 0 2 0,9 0-1 0,0 0 1 16,-9 0-2-16,0 0 2 0,11 0-1 0,-3 0 1 15,-8 0-1-15,0 0 1 0,9 0-1 0,4 3 1 16,-13-3-1-16,0 0 1 0,14 0 0 0,-4 0 0 16,-10 0 0-16,0 0 0 0,7 0 0 0,0 0 0 15,-7 0-1-15,0 0 1 0,9 4-1 0,2-4 1 0,-11 0-4 16,0 0 4-16,9 3-3 0,-2-3 3 0,-7 0-6 16,0 0 6-16,7 2-6 0,2 1 6 0,-9-3-9 0,0 0 9 15,10 0-9-15,-1 4 9 0,-9-4-8 0,0 0 8 16,7 0-8-16,0 3 8 0,-7-3-7 0,0 0 7 15,7 0-7-15,-7 0 7 0,0 0-5 0,0 0 5 16,11 2-4-16,-4-2 4 0,-7 0-3 0,0 0 3 16,7 0-2-16,0 0 2 0,-7 0-2 0,0 0 2 0,7 0-1 15,0 0 1-15,-7 0-1 0,0 0 1 0,0 0 0 16,9 0 0-16,-9 0 0 0,0 0 0 0,0 0 0 16,0 0 0-16,0 0 0 0,0 0 0 0,7 0 0 15,-7 0 0-15,0 0 0 0,0 0 0 0,9 0 0 16,-2 0 0-16,-7 0 0 0,0 0 0 0,0 0 0 15,9 0 0-15,-9 0 0 0,0 0 0 0,0 0 0 16,0 0 0-16,0 0 0 0,0 0 0 0,0 0 0 16,8 0 0-16,-8 0 0 0,0 0 0 0,0 0 0 15,0 0 0-15,0 0-1 0,0 0 1 0,0 0 0 16,7 0 0-16,-7 0-1 0,0 0 1 0,0 0-1 16,0 0 1-16,0 0-2 0,0 0 2 0,0 0-2 0,0 0 2 15,0 0-3-15,0 0 3 0,0 0-2 0,7 3 2 16,-7-3-4-16,0 0 4 0,0 0-3 0,0 0 3 15,0 0-4-15,0 0 4 0,0-8-4 0,0 8 4 16,0 0-6-16,0 0 6 0,-14 12-6 0,-16 5 6 16,2 2-876-16</inkml:trace>
  <inkml:trace contextRef="#ctx0" brushRef="#br0" timeOffset="48867.66">17627 6516 91 0,'0'0'0'0,"0"0"0"0,0 0 0 15,0 0 0-15,0 0 0 0,0 0 1 0,19 10-1 16,-19-10 3-16,0 0-3 0,23 3 3 0,14 1-3 15,-37-4 13-15,0 0-13 0,49 0 13 0,6 0-13 16,-55 0 39-16,0 0-39 0,62 3 39 0,8-1-39 16,-70-2 22-16,0 0-22 0,76 4 22 0,7-1-22 15,-83-3 20-15,0 0-20 0,85 3 21 0,10 1-21 0,-95-4 25 16,0 0-25-16,93 5 26 0,-3-1-26 0,-90-4 27 16,0 0-27-16,89 1 28 0,2 1-28 0,-91-2 29 15,0 0-29-15,81 0 30 0,-10 0-30 0,-71 0 28 0,0 0-28 16,64 5 28-16,-8-1-28 0,-56-4 27 0,0 0-27 15,46 3 27-15,-18-3-27 0,-28 0 23 0,0 0-23 16,16 0 23-16,-7 2-23 0,-9-2 21 0,0 0-21 16,7 3 21-16,-7-3-21 0,0 0 19 0,0 0-19 15,9-3 19-15,-9 3-19 0,0 0 12 0,0 0-12 0,0 0 12 16,0 0-12-16,0 0 9 0,0 0-9 0,-9-2 9 16,-25 2-9-16,34 0 7 0,0 0-7 0,-49 0 7 15,-18 0-7-15,67 0 5 0,0 0-5 0,-81 0 6 16,-11 0-6-16,92 0 5 0,0 0-5 0,-99-2 6 15,0-3-6-15,99 5 5 0,0 0-5 0,-100-8 6 16,-6 4-6-16,106 4 6 0,0 0-6 0,-106-3 6 16,2-1-6-16,104 4 6 0,0 0-6 0,-97-2 7 15,9-1-7-15,88 3 8 0,0 0-8 0,-85-3 8 16,8 3-8-16,77 0 8 0,0 0-8 0,-73 6 9 0,19 0-9 16,54-6 6-16,0 0-6 0,-39 7 6 0,12-4-6 15,27-3 4-15,0 0-4 0,-15 0 5 0,6 0-5 16,9 0 4-16,0 0-4 0,0 0 4 0,0 0-4 15,0 0 3-15,0 0-3 0,-6 9 3 0,6-9-3 16,0 0 2-16,0 0-2 0,16 0 3 0,18 3-3 16,-34-3 2-16,0 0-2 0,51 5 3 0,16-5-3 15,-67 0 1-15,0 0-1 0,83-5 2 0,12-2-2 16,-95 7 0-16,0 0 0 0,102-7 1 0,3 2-1 0,-105 5 0 16,0 0 0-16,102-3 0 0,-2-3 0 0,-100 6 0 15,0 0 0-15,99-6 0 0,-9-3 0 0,-90 9 0 16,0 0 0-16,87-9 0 0,-6 2 0 0,-81 7 0 15,0 0 0-15,65-5 0 0,-17 5 0 0,-48 0 0 0,0 0 0 16,31 2 0-16,-15-4 0 0,-16 2 0 0,0 0 0 16,11 0 1-16,-11 0-1 0,0 0 1 0,0 0-1 15,0 0 1-15,7-3-1 0,-7 3 1 0,0 0-1 0,0 0 2 16,0 0-2-16,0 0 2 0,0 0-2 0,0 0 2 16,0 0-2-16,0 0 2 0,0 0-2 0,0 0 2 15,-20 5-2-15,20-5 2 0,0 0-2 0,-35 3 2 16,-12 1-2-16,47-4 1 0,0 0-1 0,-53 5 1 15,-11 5-1-15,64-10 0 0,0 0 0 0,-65 9 1 16,3 0-1-16,62-9 1 0,0 0-1 0,-58 7 1 16,1 1-1-16,57-8 0 0,0 0 0 0,-51 7 1 15,5 4-1-15,46-11 0 0,0 0 0 0,-44 10 0 16,7-1 0-16,37-9 0 0,0 0 0 0,-31 6 1 16,13 0-1-16,18-6 1 0,0 0-1 0,-12 5 2 0,12-5-2 15,0 0 1-15,0 0-1 0,0 0 1 0,-7 3-1 16,7-3 1-16,0 0-1 0,0 0 1 0,0 0-1 15,0 0 1-15,0 0-1 0,0 0 1 0,0 0-1 16,0 0 0-16,0 0 0 0,0 0 1 0,0 0-1 16,0 0 0-16,0 0 0 0,0 0 0 0,0 0 0 15,0 0 0-15,0 0 0 0,0 0 0 0,0 0 0 0,0 0 0 16,0 0 0-16,0 0 0 0,0 0 0 0,0 0 0 16,0 0 0-16,0 0 0 0,0 0 0 0,0 0 0 15,0 0 0-15,0 0 0 0,0 0 0 0,0 0-1 16,0 0 1-16,7 7-1 0,-7-7 1 0,0 0-2 15,0 0 2-15,0 0-2 0,0 0 2 0,0 0-2 0,0 0 2 16,0 0-2-16,0 0 2 0,0 0-3 0,0 0 3 16,0 0-2-16,0 0 2 0,0 0-1 0,0 0 1 15,0 0-1-15,3 9 1 0,-3-9-1 0,0 0 1 16,0 0 0-16,0 0 0 0,0 0 0 0,0 0 0 0,0 0 0 16,0 0 0-16,0 0 0 0,0 0 0 0,0 0 0 15,0 0 0-15,0 0 0 0,0 0 0 0,0 0 0 16,0 0 0-16,0 0 0 0,0 0 0 0,0 0 1 15,0 0-1-15,0 0 0 0,0 0 0 0,0 0 1 16,0 0-1-16,0 0 1 0,0 0-1 0,0 0 2 16,0 0-2-16,0 0 1 0,0 0-1 0,0 0 2 15,0 0-2-15,0 0 2 0,0 0-2 0,0 0 2 16,0 0-2-16,0 0 2 0,0 0-2 0,0 0 2 16,0 0-2-16,0 0 1 0,0 0-1 0,0 0 1 0,0 0-1 15,0 0 1-15,0 0-1 0,0 0 1 0,0 0-1 16,0 0 0-16,0 0 0 0,0 0 1 0,0 0-1 15,0 0 0-15,0 0 0 0,0 0 1 0,0 0-1 16,0 0 0-16,0 0 0 0,0 0 0 0,0 0 0 16,0 0 0-16,0 0 0 0,0 0 0 0,0 0 0 15,0 0 0-15,0 0 0 0,0 0 0 0,0 0 0 16,0 0 0-16,0 0 0 0,0 0 0 0,0 0 0 0,0 0 0 16,0 0 0-16,0 0 1 0,0 0-1 0,0 0 1 15,0 0-1-15,0 0 2 0,0 0-2 0,0 0 2 16,0 0-2-16,0 0 3 0,0 0-3 0,0 0 3 15,0 0-3-15,0 0 4 0,0 0-4 0,0 0 5 16,0 0-5-16,0 0 6 0,0 0-6 0,0 0 7 0,0 0-7 16,0 0 7-16,0 0-7 0,0 0 8 0,0 0-8 15,0 0 8-15,0 0-8 0,0 0 7 0,0 0-7 16,0 0 7-16,0 0-7 0,0 0 7 0,0 0-7 0,0 0 7 16,0 0-7-16,0 0 6 0,0 0-6 0,0 0 6 15,0 0-6-15,0 0 4 0,0 0-4 0,0 0 4 16,0 0-4-16,0 0 3 0,0 0-3 0,0 0 3 15,0 0-3-15,0 0 2 0,0 0-2 0,0 0 3 16,0 0-3-16,0 0 2 0,0 0-2 0,0 0 2 16,0 0-2-16,0 0 2 0,0 0-2 0,0 0 3 15,0 0-3-15,0 0 3 0,0 0-3 0,0 0 3 16,0 0-3-16,0 0 3 0,0 0-3 0,0 0 3 16,0 0-3-16,0 0 2 0,0 0-2 0,0 0 3 15,0 0-3-15,0 0 2 0,0 0-2 0,0 0 3 0,0 0-3 16,0 0 3-16,0 0-3 0,0 0 3 15,0 0-3-15,0 0 4 0,0 0-4 0,0 0 5 0,0 0-5 16,0 0 4-16,0 0-4 0,0 0 4 0,0 0-4 16,0 0 3-16,0 0-3 0,0 0 3 0,0 0-3 15,0 0 2-15,0 0-2 0,0 0 3 0,0 0-3 16,0 0 3-16,0 0-3 0,0 0 3 0,0 0-3 16,0 0 2-16,0 0-2 0,0 0 3 0,0 0-3 0,0 0 2 15,0 0-2-15,0 0 2 0,0 0-2 0,0 0 2 16,0 0-2-16,0 0 2 0,0 0-2 0,0 0 2 15,0 0-2-15,0 0 2 0,0 0-2 0,0 0 1 0,0 0-1 16,0 0 2-16,0 0-2 0,0 0 1 0,0 0-1 16,0 0 2-16,0 0-2 0,0 0 1 15,0 0-1-15,0 0 2 0,0 0-2 0,0 0 1 0,0 0-1 16,0 0 2-16,0 0-2 0,0 0 2 0,0 0-2 16,0 0 3-16,0 0-3 0,0 0 3 0,0 0-3 0,0 0 3 15,0 0-3-15,0 0 4 0,0 0-4 0,0 0 4 16,0 0-4-16,0 0 3 0,0 0-3 0,0 0 4 15,0 0-4-15,0 0 4 0,0 0-4 0,0 0 4 16,0 0-4-16,0 0 5 0,0 0-5 0,0 0 5 16,0 0-5-16,0 0 4 0,0 0-4 0,0 0 4 15,0 0-4-15,0 0 5 0,0 0-5 0,0 0 5 16,0 0-5-16,0 0 4 0,0 0-4 0,0 0 4 16,0 0-4-16,0 0 4 0,0 0-4 0,0 0 5 15,0 0-5-15,0 0 4 0,0 0-4 0,0 0 4 16,0 0-4-16,0 0 5 0,0 0-5 0,0 0 6 0,0 0-6 15,0 0 7-15,0 0-7 0,0 0 8 0,0 0-8 16,0 0 8-16,0 0-8 0,0 0 8 0,0 0-8 16,0 0 8-16,0 0-8 0,0 0 9 0,0 0-9 15,0 0 8-15,0 0-8 0,0 0 8 0,0 0-8 16,0 0 8-16,0 0-8 0,0 0 8 0,-7 3-8 16,7-3 7-16,0 0-7 0,0 0 7 0,0 0-7 15,0 0 5-15,0 0-5 0,0 0 6 0,0 0-6 16,0 0 3-16,0 0-3 0,0 0 4 0,0 0-4 0,0 0 1 15,0 0-1-15,0 0 2 0,0 0-2 0,0 0 0 16,0 0 0-16,0 0 0 0,0 0 0 0,0 0 0 0,0 0 0 16,0 0 0-16,0 0 0 0,0 0-1 0,0 0 1 15,0 0 0-15,0 0 0 0,0 0-1 0,0 0 1 16,0 0-1-16,0 0 1 0,0 0-1 0,0 0 1 0,0 0 0 16,0 0 0-16,0 0 0 0,0 0 0 15,0 0 0-15,0 0 0 0,0 0 0 0,0 0 0 16,0 0 0-16,0 0 0 0,0 0 1 0,0 0-1 0,0 0 1 15,0 0-1-15,0 0 2 0,0 0-2 0,0 0 3 16,0 0-3-16,0 0 4 0,0 0-4 0,0 0 4 16,0 0-4-16,0 0 6 0,0 0-6 0,0 0 6 15,0 0-6-15,0 0 8 0,0 0-8 0,0 0 8 16,0 0-8-16,0 0 7 0,0 0-7 0,0 0 7 16,0 0-7-16,0 0 6 0,0 0-6 0,0 0 6 15,0 0-6-15,0 0 5 0,0 0-5 0,0 0 5 16,0 0-5-16,0 0 3 0,0 0-3 0,0 0 3 0,0 0-3 15,0 0 2-15,0 0-2 0,0 0 3 16,0 0-3-16,0 0 2 0,0 0-2 0,0 0 2 0,0 0-2 16,0 0 2-16,0 0-2 0,0 0 2 0,0 0-2 15,0 0 1-15,0 0-1 0,0 0 2 0,0 0-2 16,0 0 1-16,0 0-1 0,0 0 2 0,0 0-2 16,0 0 1-16,0 0-1 0,0 0 2 0,0 0-2 15,0 0 1-15,0 0-1 0,0 0 1 0,0 0-1 0,0 0 1 16,0 0-1-16,0 0 2 0,0 0-2 0,0 0 1 15,0 0-1-15,0 0 2 0,0 0-2 0,0 0 1 0,0 0-1 16,0 0 2-16,0 0-2 0,0 0 2 0,0 0-2 16,0 0 2-16,0 0-2 0,0 0 2 0,0 0-2 15,0 0 2-15,0 0-2 0,0 0 2 0,0 0-2 16,0 0 2-16,0 0-2 0,0 0 1 0,0 0-1 16,0 0 2-16,0 0-2 0,0 0 1 0,0 0-1 0,0 0 2 15,0 0-2-15,0 0 1 0,0 0-1 0,0 0 1 16,0 0-1-16,0 0 1 0,0 0-1 0,0 0 1 15,0 0-1-15,0 0 1 0,0 0-1 0,0 0 2 16,0 0-2-16,0 0 2 0,0 0-2 0,0 0 2 16,0 0-2-16,0 0 3 0,0 0-3 0,0 0 3 15,0 0-3-15,0 0 4 0,0 0-4 0,0 0 4 16,0 0-4-16,0 0 3 0,0 0-3 0,0 0 4 16,0 0-4-16,0 0 3 0,0 0-3 0,0 0 4 15,0 0-4-15,0 0 3 0,0 0-3 0,0 0 3 16,0 0-3-16,0 0 2 0,0 0-2 0,0 0 3 0,0 0-3 15,0 0 2-15,0 0-2 0,0 0 2 0,0 0-2 16,0 0 2-16,0 0-2 0,0 0 2 0,0 0-2 16,0 0 1-16,0 0-1 0,0 0 2 0,0 0-2 15,0 0 1-15,0 0-1 0,0 0 1 0,0 0-1 16,0 0 0-16,0 0 0 0,0 0 1 0,0 0-1 16,0 0 0-16,0 0 0 0,0 0 1 0,0 0-1 15,0 0 0-15,0 0 0 0,0 0 1 0,0 0-1 0,0 0 0 16,0 0 0-16,0 0 1 0,0 0-1 0,0 0 0 15,0 0 0-15,0 0 1 0,0 0-1 0,0 0 0 16,0 0 0-16,0 0 1 0,0 0-1 0,0 0 0 16,0 0 0-16,2-8 0 0,3-30 0 0,0 0-1105 15</inkml:trace>
  <inkml:trace contextRef="#ctx0" brushRef="#br0" timeOffset="52630.99">11760 17051 449 0,'0'0'0'16,"0"0"0"-16,0 0 0 0,0 0 24 0,0 0-24 15,0 0 25-15,0 0-25 0,0 0 52 0,0 0-52 16,0 0 52-16,0 0-52 0,0 0 68 0,0 0-68 15,0 0 68-15,0 0-68 0,0 0 69 0,0 0-69 16,0 0 70-16,0 0-70 0,0 0 44 0,0 0-44 0,0 0 44 16,0 0-44-16,0 0 42 0,0 0-42 0,0 0 42 15,0 0-42-15,0 0 40 0,0 0-40 0,0 0 41 16,0 0-41-16,0 0 39 0,0 0-39 0,0 0 40 16,0 0-40-16,0 0 37 0,0 0-37 0,0 0 37 15,0 0-37-15,0 0 38 0,0 0-38 0,0 0 38 16,0 0-38-16,0 0 38 0,0 0-38 0,0 0 39 15,0 0-39-15,0 0 39 0,0 0-39 0,0 0 39 16,0 0-39-16,0 0 39 0,0 0-39 0,0 0 40 16,0 0-40-16,0 0 37 0,0 0-37 0,0 0 37 0,0 0-37 15,0 0 32-15,0 0-32 0,0 0 32 0,0 0-32 16,0 0 26-16,0 0-26 0,0 0 26 0,0 0-26 16,0 0 22-16,0 0-22 0,0 0 23 0,0 0-23 15,0 0 18-15,0 0-18 0,0 0 18 0,0 0-18 16,0 0 15-16,0 0-15 0,0 0 15 0,0 0-15 15,0 0 12-15,0 0-12 0,0 0 13 0,0 0-13 16,0 0 9-16,0 0-9 0,0 0 10 0,0 0-10 0,0 0 9 16,0 0-9-16,0 0 9 0,0 0-9 0,0 0 7 15,0 0-7-15,0 0 7 0,0 0-7 0,0 0 6 16,0 0-6-16,0 0 6 0,0 0-6 0,0 0 6 16,0 0-6-16,0 0 6 0,0 0-6 0,0 0 5 0,0 0-5 15,-5 18 5-15,5-18-5 0,0 0 4 0,0 0-4 16,14 3 4-16,-11 0-4 0,-3-3 3 0,0 0-3 15,9 4 4-15,2-1-4 0,-11-3 3 0,0 0-3 16,12 4 3-16,4-1-3 0,-16-3 2 0,0 0-2 0,21 4 3 16,-3-3-3-16,-18-1 3 0,0 0-3 0,23 2 3 15,-4 2-3-15,-19-4 2 0,0 0-2 0,25 3 3 16,3 1-3-16,-28-4 3 0,0 0-3 0,26 5 3 16,-6 2-3-16,-20-7 5 0,0 0-5 0,23 5 5 15,7 0-5-15,-30-5 5 0,0 0-5 0,33 5 6 16,-1-1-6-16,-32-4 6 0,0 0-6 0,30 1 7 15,-2 5-7-15,-28-6 8 0,0 0-8 0,30 7 8 16,4-2-8-16,-34-5 10 0,0 0-10 0,35 3 10 16,-3-3-10-16,-32 0 10 0,0 0-10 0,31 0 10 0,1 2-10 15,-32-2 10-15,0 0-10 0,35 0 10 0,6 0-10 16,-41 0 9-16,0 0-9 0,41 0 10 0,-10 0-10 16,-31 0 9-16,0 0-9 0,32 2 9 0,0-1-9 15,-32-1 8-15,0 0-8 0,35 4 9 0,-7-1-9 16,-28-3 7-16,0 0-7 0,30 0 7 0,2-3-7 15,-32 3 6-15,0 0-6 0,32-4 6 0,1 3-6 16,-33 1 5-16,0 0-5 0,39-2 5 0,-2 2-5 16,-37 0 6-16,0 0-6 0,41 0 6 0,-4 0-6 0,-37 0 7 15,0 0-7-15,39 2 8 0,-4-1-8 0,-35-1 8 16,0 0-8-16,30 2 8 0,-9 0-8 0,-21-2 6 16,0 0-6-16,21 2 6 0,2-1-6 0,-23-1 4 0,0 0-4 15,28 4 4-15,-1-1-4 0,-27-3 3 0,0 0-3 16,23 4 3-16,-6-1-3 0,-17-3 2 0,0 0-2 15,23 2 2-15,0-2-2 0,-23 0 1 0,0 0-1 16,28 0 2-16,2 2-2 0,-30-2 1 0,0 0-1 0,32 0 1 16,-4-4-1-16,-28 4 1 0,0 0-1 0,27-2 1 15,1 1-1-15,-28 1 1 0,0 0-1 0,30-2 1 16,-3 0-1-16,-27 2 1 0,0 0-1 0,22-1 1 16,1 2-1-16,-23-1 1 0,0 0-1 0,27 2 1 15,5-4-1-15,-32 2 1 0,0 0-1 0,31-1 1 16,-4 2-1-16,-27-1 2 0,0 0-2 0,32 0 2 15,5-1-2-15,-37 1 1 0,0 0-1 0,40-2 2 16,1 5-2-16,-41-3 2 0,0 0-2 0,40 5 2 16,3 2-2-16,-43-7 2 0,0 0-2 0,40 4 2 15,3-6-2-15,-43 2 3 0,0 0-3 0,40-3 3 0,-1 1-3 16,-39 2 2-16,0 0-2 0,39 0 2 0,1 2-2 16,-40-2 1-16,0 0-1 0,43 0 1 0,1-4-1 15,-44 4 1-15,0 0-1 0,44-3 1 0,-2-1-1 16,-42 4 0-16,0 0 0 0,41-3 1 0,-2-1-1 15,-39 4 0-15,0 0 0 0,37-3 1 0,-9-1-1 16,-28 4 1-16,0 0-1 0,30-1 1 0,-6-1-1 16,-24 2 1-16,0 0-1 0,25 0 2 0,-2 0-2 0,-23 0 1 15,0 0-1-15,23-2 2 0,-5-1-2 0,-18 3 2 16,0 0-2-16,19-4 2 0,2 1-2 0,-21 3 3 16,0 0-3-16,23-2 3 0,-5 2-3 0,-18 0 2 15,0 0-2-15,23 0 2 0,0 0-2 0,-23 0 2 0,0 0-2 16,23 0 2-16,0-2-2 0,-23 2 2 0,0 0-2 15,19-1 2-15,-1 1-2 0,-18 0 2 0,0 0-2 16,23 0 2-16,6-4-2 0,-29 4 2 0,0 0-2 16,30-5 3-16,-1 0-3 0,-29 5 2 0,0 0-2 0,28-4 3 15,2-1-3-15,-30 5 2 0,0 0-2 0,32-5 3 16,-1 3-3-16,-31 2 2 0,0 0-2 0,32-1 2 16,-5-3-2-16,-27 4 1 0,0 0-1 0,19-2 1 15,-7 1-1-15,-12 1 1 0,0 0-1 0,16-2 2 16,11 0-2-16,-27 2 1 0,0 0-1 0,28-3 2 15,2-1-2-15,-30 4 2 0,0 0-2 0,28-3 2 16,-1-1-2-16,-27 4 2 0,0 0-2 0,28-3 3 16,5-2-3-16,-33 5 2 0,0 0-2 0,34-7 3 15,6 0-3-15,-40 7 2 0,0 0-2 0,45-9 3 16,-5-3-3-16,-40 12 1 0,0 0-1 0,44-10 2 0,7 1-2 16,-51 9 2-16,0 0-2 0,51-7 2 0,-3 2-2 15,-48 5 1-15,0 0-1 0,41-4 2 0,-6 1-2 16,-35 3 1-16,0 0-1 0,30-4 2 0,-4 3-2 15,-26 1 1-15,0 0-1 0,22-2 2 0,-8 2-2 16,-14 0 2-16,0 0-2 0,10-2 2 0,-3-1-2 16,-7 3 1-16,0 0-1 0,0 0 1 0,9-4-1 15,-9 4 0-15,0 0 0 0,0 0 1 0,0 0-1 0,0 0 0 16,0 0 0-16,9 0 0 0,-9 0 0 0,0 0 0 16,0 0 0-16,0 0 0 0,0 0 0 0,0 0 0 15,0 0 0-15,0 0 0 0,0 0 0 0,0 0 0 0,0 0 0 16,0 0 0-16,0 0 0 0,0 0 0 0,0 0 0 15,0 0 1-15,0 0-1 0,0 0 0 0,0 0 0 16,0 0 1-16,0 0-1 0,0 0 1 0,0 0-1 16,0 0 1-16,0 0-1 0,0 0 2 0,0 0-2 0,0 0 2 15,0 0-2-15,0 0 2 0,0 0-2 0,0 0 3 16,0 0-3-16,0 0 3 0,0 0-3 0,0 0 4 16,0 0-4-16,0 0 3 0,0 0-3 0,0 0 4 15,0 0-4-15,0 0 3 0,0 0-3 0,0 0 3 16,0 0-3-16,0 0 3 0,0 0-3 0,0 0 4 15,0 0-4-15,0 0 3 0,0 0-3 0,0 0 3 16,0 0-3-16,0 0 2 0,0 0-2 0,0 0 2 16,0 0-2-16,0 0 1 0,0 0-1 0,0 0 2 15,0 0-2-15,0 0 1 0,0 0-1 0,0 0 2 0,0 0-2 16,0 0 0-16,0 0 0 0,0 0 1 0,0 0-1 16,0 0 0-16,0 0 0 0,0 0 1 0,0 0-1 15,0 0 0-15,0 0 0 0,0 0 1 0,-9 0-1 16,9 0 1-16,0 0-1 0,0 0 1 0,0 0-1 15,0 0 1-15,0 0-1 0,0 0 1 0,0 0-1 16,0 0 1-16,0 0-1 0,0 0 1 0,0 0-1 16,0 0 1-16,0 0-1 0,0 0 2 0,0 0-2 15,0 0 1-15,0 0-1 0,0 0 2 0,0 0-2 0,0 0 1 16,0 0-1-16,0 0 2 0,0 0-2 0,0 0 0 16,0 0 0-16,0 0 1 0,0 0-1 0,0 0 0 15,0 0 0-15,0 0 1 0,0 0-1 0,0 0 1 16,0 0-1-16,0 0 1 0,0 0-1 0,0 0 1 0,0 0-1 15,0 0 2-15,0 0-2 0,0 0 1 0,0 0-1 16,0 0 2-16,0 0-2 0,0 0 1 0,0 0-1 16,0 0 2-16,0 0-2 0,0 0 2 0,0 0-2 15,0 0 2-15,0 0-2 0,0 0 2 0,0 0-2 0,0 0 2 16,0 0-2-16,0 0 2 0,0 0-2 0,0 0 3 16,0 0-3-16,0 0 2 0,0 0-2 0,0 0 2 15,0 0-2-15,0 0 2 0,0 0-2 0,0 0 2 16,0 0-2-16,0 0 2 0,0 0-2 0,0 0 3 15,0 0-3-15,0 0 2 0,0 0-2 0,0 0 3 16,0 0-3-16,0 0 3 0,0 0-3 0,0 0 3 16,0 0-3-16,0 0 3 0,0 0-3 0,0 0 3 15,0 0-3-15,0 0 2 0,0 0-2 0,0 0 3 16,0 0-3-16,0 0 2 0,0 0-2 0,0 0 2 16,0 0-2-16,0 0 2 0,0 0-2 0,0 0 2 0,0 0-2 15,0 0 1-15,0 0-1 0,0 0 1 0,0 0-1 16,0 0 0-16,0 0 0 0,0 0 0 0,0 0 0 15,0 0 0-15,0 0 0 0,0 0 0 0,0 0 0 16,0 0-1-16,0 0 1 0,0 0 0 0,0 0 0 16,0 0-2-16,0 0 2 0,0 0-2 0,0 0 2 15,0 0-10-15,0 0 10 0,0 0-9 0,-37 9 9 16,2 0-1883-16</inkml:trace>
  <inkml:trace contextRef="#ctx0" brushRef="#br0" timeOffset="73517.83">15667 16027 259 0,'0'0'0'0,"0"0"0"0,0 0 0 15,0 0 9-15,0 0-9 0,0 0 10 0,0 0-10 0,0 0 35 16,0 0-35-16,0 0 35 0,0 0-35 0,0 0 48 16,0 0-48-16,0 0 48 0,0 0-48 0,0 0 34 15,0 0-34-15,0 0 34 0,-16-23-34 0,16 23 25 0,0 0-25 16,-25-8 25-16,-8-5-25 0,33 13 23 0,0 0-23 16,-32-12 24-16,2 4-24 0,30 8 20 0,0 0-20 15,-25-11 21-15,2-1-21 0,23 12 19 0,0 0-19 16,-21-12 19-16,-10 2-19 0,31 10 16 0,0 0-16 15,-36-11 16-15,3 1-16 0,33 10 11 0,0 0-11 0,-27-7 12 16,1 4-12-16,26 3 9 0,0 0-9 0,-27-4 9 16,-1-1-9-16,28 5 3 0,0 0-3 0,-32-7 4 15,9 2-4-15,23 5 0 0,0 0 0 0,-33-4 1 16,-9 6-1-16,-1 0-517 0</inkml:trace>
  <inkml:trace contextRef="#ctx0" brushRef="#br0" timeOffset="73812.36">15118 15999 337 0,'0'0'0'15,"-5"-5"0"-15,-4-12 0 0,9 17-6 0,0 0 6 16,-12-23-6-16,-6-6 6 0,1-1-184 0</inkml:trace>
  <inkml:trace contextRef="#ctx0" brushRef="#br0" timeOffset="74301.12">15020 15855 225 0,'0'0'0'0,"0"0"0"0,-23-8 0 0,23 8-1 0,0 0 1 16,-27-11-1-16,-1-2 1 0,28 13-1 0,0 0 1 0,-35-13 0 15,-4 1 0-15,39 12 8 0,0 0-8 0,-43-8 8 16,-1-1-8-16,44 9 29 0,0 0-29 0,-49-7 29 16,-6 2-29-16,55 5 37 0,0 0-37 0,-60-4 37 15,-1 1-37-15,61 3 32 0,0 0-32 0,-64 0 33 16,-1 0-33-16,65 0 32 0,0 0-32 0,-72 0 32 15,-17 2-32-15,89-2 37 0,0 0-37 0,-90 3 37 16,2 1-37-16,88-4 32 0,0 0-32 0,-90 3 33 0,-9 1-33 16,99-4 29-16,0 0-29 0,-95 3 30 0,-4 4-30 15,99-7 22-15,0 0-22 0,-95 7 23 0,-2 0-23 16,97-7 16-16,0 0-16 0,-95 8 16 0,0-2-16 16,95-6 13-16,0 0-13 0,-99 7 13 0,2-2-13 15,97-5 9-15,0 0-9 0,-97 7 10 0,-5 0-10 16,102-7 6-16,0 0-6 0,-99 8 6 0,4 1-6 15,95-9 8-15,0 0-8 0,-90 7 9 0,8 1-9 16,82-8 8-16,0 0-8 0,-79 13 9 0,1 2-9 16,78-15 8-16,0 0-8 0,-72 17 9 0,3 2-9 0,69-19 12 15,0 0-12-15,-67 21 12 0,4 2-12 0,63-23 9 16,0 0-9-16,-55 26 10 0,6 10-10 0,49-36 9 16,0 0-9-16,-46 45 10 0,7 10-10 0,39-55 6 0,0 0-6 15,-32 61 7-15,9 3-7 0,23-64 4 0,0 0-4 16,-19 67 4-16,10 3-4 0,9-70 1 0,0 0-1 15,0 76 2-15,9 9-2 0,-9-85 0 0,0 0 0 0,21 86 1 16,14-1-1-16,-35-85 0 0,0 0 0 16,48 88 0-16,12 0 0 0,-60-88-2 0,0 0 2 15,67 87-1-15,11-2 1 0,-78-85-5 0,0 0 5 0,90 78-4 16,10-7 4-16,-100-71-9 0,0 0 9 0,117 65-8 16,15-2 8-16,-132-63-29 0,0 0 29 0,148 57-28 15,5-10 28-15,4 1-603 0</inkml:trace>
  <inkml:trace contextRef="#ctx0" brushRef="#br0" timeOffset="76201.87">22190 14736 852 0,'0'0'0'0,"0"0"0"0,0 0 0 0,0 0 15 0,0 0-15 16,0 0 16-16,0 0-16 0,0 0 38 0,0 0-38 15,0 0 39-15,-39-18-39 0,39 18 40 0,0 0-40 16,-28-17 41-16,-2 2-41 0,30 15 33 0,0 0-33 16,-29-16 33-16,3 2-33 0,26 14 21 0,0 0-21 0,-32-14 22 15,-8 0-22-15,40 14 19 0,0 0-19 0,-51-15 19 16,-13-2-19-16,64 17 17 0,0 0-17 0,-72-18 18 16,-16 3-18-16,88 15 14 0,0 0-14 0,-97-19 15 15,-8-4-15-15,105 23 13 0,0 0-13 16,-111-24 13-16,0 0-13 0,111 24 13 0,0 0-13 15,-118-26 14-15,-2-2-14 0,120 28 10 0,0 0-10 0,-127-28 10 16,7 2-10-16,120 26 13 0,0 0-13 0,-116-20 13 16,-8 1-13-16,124 19 12 0,0 0-12 0,-123-16 12 15,-4 0-12-15,127 16 13 0,0 0-13 0,-133-12 13 16,-11 5-13-16,144 7 12 0,0 0-12 0,-152-10 12 0,-5 5-12 16,157 5 8-16,0 0-8 0,-157 0 8 0,0 5-8 15,157-5 6-15,0 0-6 0,-160 7 6 0,1 3-6 16,159-10 4-16,0 0-4 0,-157 9 4 0,0 1-4 15,157-10 3-15,0 0-3 0,-150 11 3 0,0-1-3 16,150-10 2-16,0 0-2 0,-145 12 3 0,-1 0-3 16,146-12 2-16,0 0-2 0,-146 18 2 0,-3 2-2 15,149-20 4-15,0 0-4 0,-144 21 4 0,-1-5-4 0,145-16 5 16,0 0-5-16,-144 17 5 0,1 2-5 0,143-19 6 16,0 0-6-16,-138 21 6 0,8 1-6 0,130-22 6 15,0 0-6-15,-122 23 7 0,18-4-7 0,104-19 7 0,0 0-7 16,-103 22 7-16,3 6-7 0,100-28 7 0,0 0-7 15,-94 29 7-15,12 3-7 0,82-32 7 16,0 0-7-16,-82 33 8 0,7 1-8 0,75-34 7 16,0 0-7-16,-73 40 8 0,4 0-8 0,69-40 6 0,0 0-6 15,-67 41 7-15,13-1-7 0,54-40 5 0,0 0-5 0,-55 40 6 16,6 3-6-16,49-43 3 0,0 0-3 0,-46 47 4 16,4-2-4-16,42-45 2 0,0 0-2 0,-38 47 2 15,5-1-2-15,33-46 1 0,0 0-1 0,-27 49 1 16,5 4-1-16,22-53 0 0,0 0 0 0,-22 52 1 15,8 0-1-15,14-52 0 0,0 0 0 0,-12 47 0 16,7-7 0-16,5-40 0 0,0 0 0 16,3 43 0-16,2 11 0 0,-5-54-1 0,0 0 1 0,11 57 0 15,5 0 0-15,-16-57-1 0,0 0 1 0,18 50 0 16,4-8 0-16,-22-42-1 0,0 0 1 0,23 38 0 16,4 3 0-16,-27-41 0 0,0 0 0 0,32 38 0 0,3-7 0 15,-35-31 0-15,0 0 0 0,40 30 0 0,3-2 0 16,-43-28 0-16,0 0 0 0,49 26 0 0,2-4 0 15,-51-22 0-15,0 0 0 0,59 24 1 0,-1 2-1 16,-58-26 1-16,0 0-1 0,60 26 1 0,0-2-1 16,-60-24 1-16,0 0-1 0,61 26 1 0,10 4-1 15,-71-30 2-15,0 0-2 0,72 29 2 0,1-6-2 0,-73-23 4 16,0 0-4-16,63 15 4 0,4-3-4 0,-67-12 5 16,0 0-5-16,65 9 5 0,6 1-5 0,-71-10 6 15,0 0-6-15,72 9 6 0,6-4-6 0,-78-5 6 16,0 0-6-16,79 4 7 0,-1-3-7 0,-78-1 7 0,0 0-7 15,85 0 7-15,10 0-7 0,-95 0 8 0,0 0-8 16,95 2 9-16,-7-4-9 0,-88 2 10 0,0 0-10 16,88-1 10-16,4-1-10 0,-92 2 10 0,0 0-10 15,102-2 10-15,3 1-10 0,-105 1 10 0,0 0-10 16,104-6 10-16,-2-1-10 0,-102 7 9 0,0 0-9 16,106-8 10-16,12 3-10 0,-118 5 11 0,0 0-11 0,120-2 11 15,-5-3-11-15,-115 5 10 0,0 0-10 0,116-6 10 16,0 1-10-16,-116 5 7 0,0 0-7 0,122-5 7 15,0 0-7-15,-122 5 5 0,0 0-5 0,120-5 6 16,-9-1-6-16,-111 6 4 0,0 0-4 0,115-3 5 16,3 0-5-16,-118 3 4 0,0 0-4 0,118-6 5 15,-7-2-5-15,-111 8 5 0,0 0-5 0,109-12 5 16,6-6-5-16,-115 18 4 0,0 0-4 0,108-17 5 16,-6 0-5-16,-102 17 4 0,0 0-4 0,97-18 4 0,-5 1-4 15,-92 17 4-15,0 0-4 0,90-19 4 0,-4-7-4 16,-86 26 3-16,0 0-3 0,85-28 4 0,1 1-4 15,-86 27 1-15,0 0-1 0,87-31 2 0,-6-1-2 16,-81 32 2-16,0 0-2 0,81-31 2 0,-5-2-2 16,-76 33 1-16,0 0-1 0,77-43 2 0,12-11-2 15,-89 54 1-15,0 0-1 0,88-55 2 0,-2 0-2 16,-86 55 0-16,0 0 0 0,85-56 0 0,-9-1 0 0,-76 57 0 16,0 0 0-16,68-52 0 0,-11 9 0 0,-57 43 0 15,0 0 0-15,48-36 0 0,-13 1 0 0,-35 35 0 16,0 0 0-16,32-41 0 0,-1-13 0 0,-31 54 0 0,0 0 0 15,28-54 1-15,-8 2-1 0,-20 52 1 0,0 0-1 16,10-46 2-16,-6 4-2 0,-4 42 1 0,0 0-1 16,-4-43 2-16,-11-4-2 0,15 47 2 0,0 0-2 15,-22-47 2-15,-4 6-2 0,26 41 1 0,0 0-1 0,-35-40 2 16,-9 4-2-16,44 36 2 0,0 0-2 0,-55-30 2 16,-9 11-2-16,64 19 3 0,0 0-3 0,-72-10 3 15,-5 5-3-15,77 5 2 0,0 0-2 0,-82-6 2 16,3-2-2-16,79 8 0 0,0 0 0 0,-72-16 0 15,10-10 0-15,0 0-1397 0</inkml:trace>
  <inkml:trace contextRef="#ctx0" brushRef="#br0" timeOffset="79184.78">18394 14106 225 0,'0'0'0'0,"0"0"0"15,0 0 0-15,0 0 40 0,0 0-40 0,0 0 41 16,7 7-41-16,-7-7 72 0,0 0-72 0,0 0 72 16,0 0-72-16,0 0 82 0,0 0-82 0,0 0 82 15,0 0-82-15,0 0 70 0,0 0-70 0,0 0 70 0,0 0-70 16,0 0 69-16,0 0-69 0,19 0 70 0,13-2-70 15,-32 2 66-15,0 0-66 0,41-5 67 0,3-2-67 16,-44 7 57-16,0 0-57 0,49-5 57 0,11 1-57 16,-60 4 49-16,0 0-49 0,67-5 50 0,7-4-50 15,-74 9 45-15,0 0-45 0,81-7 45 0,8 4-45 16,-89 3 39-16,0 0-39 0,95 0 39 0,4 3-39 16,-99-3 33-16,0 0-33 0,95 0 33 0,0 0-33 0,-95 0 29 15,0 0-29-15,99 2 30 0,5 5-30 0,-104-7 32 16,0 0-32-16,99 9 33 0,-9-2-33 0,-90-7 32 15,0 0-32-15,91 8 32 0,5 1-32 0,-96-9 29 16,0 0-29-16,93 9 30 0,2 1-30 0,-95-10 25 0,0 0-25 16,90 5 25-16,2 2-25 0,-92-7 22 0,0 0-22 15,95 2 22-15,-1 1-22 0,-94-3 19 0,0 0-19 16,86 7 20-16,-1-3-20 0,-85-4 28 0,0 0-28 0,81 3 28 16,-7-3-28-16,-74 0 32 0,0 0-32 0,76 0 33 15,0 5-33-15,-76-5 36 0,0 0-36 0,72 0 37 16,-5 0-37-16,-67 0 32 0,0 0-32 0,72 0 33 15,3-7-33-15,-75 7 27 0,0 0-27 0,75-5 27 16,-1 5-27-16,-74 0 28 0,0 0-28 0,76 0 28 16,0-3-28-16,-76 3 24 0,0 0-24 0,72 0 24 15,4 3-24-15,-76-3 21 0,0 0-21 0,80 4 21 16,-4-3-21-16,-76-1 21 0,0 0-21 0,75 0 22 16,-2 0-22-16,-73 0 18 0,0 0-18 0,68 2 18 15,1-2-18-15,-69 0 17 0,0 0-17 0,71 0 17 0,-1 0-17 16,-70 0 12-16,0 0-12 0,69 0 13 15,-4 0-13-15,-65 0 9 0,0 0-9 0,64 0 10 0,-6-2-10 16,-58 2 6-16,0 0-6 0,57-5 6 0,-1-2-6 16,-56 7 7-16,0 0-7 0,60-5 7 0,0-2-7 15,-60 7 8-15,0 0-8 0,48-5 9 0,-11 5-9 16,-37 0 8-16,0 0-8 0,31-5 9 0,-1-2-9 16,-30 7 8-16,0 0-8 0,30-7 9 0,-1 2-9 0,-29 5 10 15,0 0-10-15,24-9 10 0,1 2-10 0,-25 7 10 16,0 0-10-16,28-7 10 0,2-5-10 0,-30 12 9 15,0 0-9-15,32-19 10 0,0 0-10 0,-32 19 9 16,0 0-9-16,26-28 10 0,-3-3-10 0,-23 31 9 0,0 0-9 16,27-31 9-16,-3 0-9 0,-24 31 7 0,0 0-7 15,27-31 7-15,-3-2-7 0,-24 33 6 0,0 0-6 16,20-33 6-16,-3-2-6 0,-17 35 5 16,0 0-5-16,13-29 5 0,-3 8-5 0,-10 21 5 0,0 0-5 0,9-24 5 15,0-4-5-15,-9 28 4 0,0 0-4 0,5-29 4 16,1-2-4-16,-6 31 3 0,0 0-3 0,3-28 3 15,-3 7-3-15,0 21 1 0,0 0-1 0,-3-19 2 16,-6-10-2-16,9 29 0 0,0 0 0 0,-11-31 1 16,-5 0-1-16,16 31 0 0,0 0 0 0,-16-28 1 15,-3 4-1-15,19 24 0 0,0 0 0 0,-25-23 0 16,-6 1 0-16,31 22-1 0,0 0 1 0,-32-23 0 16,2 2 0-16,30 21-2 0,0 0 2 0,-32-19-2 15,-1 2 2-15,33 17-5 0,0 0 5 0,-39-17-4 0,-2 5 4 16,41 12-7-16,0 0 7 0,-42-12-6 15,0 1 6-15,42 11-11 0,0 0 11 0,-45-9-10 16,-9-1 10-16,54 10-11 0,0 0 11 0,-62-7-11 0,-1 2 11 16,63 5-9-16,0 0 9 0,-66-2-9 0,1-3 9 15,65 5-8-15,0 0 8 0,-65-3-7 0,5-1 7 16,60 4-7-16,0 0 7 0,-62 0-7 0,-1-3 7 16,63 3-7-16,0 0 7 0,-66-4-7 0,1-1 7 15,65 5-6-15,0 0 6 0,-62-5-6 0,8 1 6 16,54 4-5-16,0 0 5 0,-55-3-5 0,-3-2 5 15,58 5-5-15,0 0 5 0,-60-7-5 0,-4 2 5 0,64 5-5 16,0 0 5-16,-60-4-4 0,2 2 4 0,58 2-5 16,0 0 5-16,-56-1-4 0,-4 1 4 0,60 0-4 0,0 0 4 15,-59-4-4-15,3 2 4 0,56 2-4 0,0 0 4 16,-58 0-3-16,-4 0 3 0,62 0-3 0,0 0 3 16,-67 0-3-16,-2 0 3 0,69 0-3 0,0 0 3 0,-65 0-2 15,10-1 2-15,55 1-2 0,0 0 2 0,-54-4-2 16,-8 3 2-16,62 1-3 0,0 0 3 0,-67-6-3 15,0 3 3-15,67 3-2 0,0 0 2 0,-65-4-2 16,1 1 2-16,64 3-2 0,0 0 2 0,-58-5-2 16,0-2 2-16,58 7-2 0,0 0 2 0,-60-7-2 15,-4 0 2-15,64 7-2 0,0 0 2 0,-63-5-2 16,-1 3 2-16,64 2-2 0,0 0 2 0,-58-5-1 16,-4-4 1-16,62 9-2 0,0 0 2 0,-60-8-1 15,-3 2 1-15,63 6-2 0,0 0 2 0,-69-3-1 16,0 3 1-16,69 0-1 0,0 0 1 0,-65 3-1 15,-2 1 1-15,67-4-1 0,0 0 1 0,-65 5-1 0,-1 2 1 16,66-7-1-16,0 0 1 0,-67 5-1 0,-5 0 1 16,72-5-1-16,0 0 1 0,-72 6-1 0,6 0 1 15,66-6-1-15,0 0 1 0,-61 7-1 0,6 0 1 16,55-7-1-16,0 0 1 0,-51 7 0 0,1 0 0 16,50-7-1-16,0 0 1 0,-54 7 0 0,-3-2 0 15,57-5-1-15,0 0 1 0,-56 5-1 0,5 1 1 0,51-6-1 16,0 0 1-16,-46 7-1 0,5 0 1 0,41-7-1 15,0 0 1-15,-37 5-1 0,7 0 1 0,30-5-1 16,0 0 1-16,-31 2-1 0,-3 5 1 0,34-7-1 16,0 0 1-16,-35 8-1 0,-2 3 1 0,37-11-1 0,0 0 1 15,-36 10-1-15,5 2 1 0,31-12-1 0,0 0 1 16,-32 14-1-16,-2 0 1 0,34-14-1 0,0 0 1 16,-35 14 0-16,-4-1 0 0,39-13-1 0,0 0 1 15,-31 13 0-15,4-3 0 0,27-10-1 0,0 0 1 0,-28 10 0 16,-7-1 0-16,35-9-1 0,0 0 1 0,-39 12 0 15,0 4 0-15,39-16 0 0,0 0 0 0,-37 12 0 16,5-4 0-16,32-8-1 0,0 0 1 0,-35 7 0 16,1 2 0-16,34-9-1 0,0 0 1 0,-33 12 0 15,-1 2 0-15,34-14-1 0,0 0 1 0,-31 12 0 16,1-2 0-16,30-10 0 0,0 0 0 0,-27 9 0 16,8 2 0-16,19-11 0 0,0 0 0 0,-18 6 0 15,-1 3 0-15,19-9 0 0,0 0 0 0,-18 9 0 16,2-1 0-16,16-8 0 0,0 0 0 0,-14 13 0 15,-4 4 0-15,18-17 0 0,0 0 0 0,-15 17 0 0,2 0 0 16,13-17 0-16,0 0 0 0,-10 14 0 0,-3 2 0 16,13-16 0-16,0 0 0 0,-12 15 0 0,3 1 0 15,9-16 0-15,0 0 0 0,-7 12 0 0,-2 5 0 16,9-17 0-16,0 0 0 0,-9 19 0 0,4-6 0 16,5-13 0-16,0 0 0 0,-3 12 0 0,-4 3 0 15,7-15 0-15,0 0 0 0,-6 18 0 0,1-3 0 0,5-15 0 16,0 0 0-16,-4 12 0 0,3-3 0 15,1-9 0-15,0 0 0 0,-2 10 0 0,2 8 0 16,0-18 0-16,0 0 0 0,2 17 0 0,-1 2 0 0,-1-19 0 16,0 0 0-16,6 19 0 0,4 2 0 0,-10-21 0 0,0 0 0 15,11 21 0-15,0-1 0 0,-11-20 0 0,0 0 0 16,15 23 0-16,-1 3 0 0,-14-26 0 0,0 0 0 16,20 27 0-16,-1-2 0 0,-19-25 0 0,0 0 0 15,21 20 0-15,2-1 0 0,-23-19-1 0,0 0 1 0,22 18 0 16,-3-3 0-16,-19-15-1 0,0 0 1 0,21 14 0 15,11 5 0-15,-32-19 0 0,0 0 0 0,32 19 0 16,-4-5 0-16,-28-14 0 0,0 0 0 0,28 14 0 16,14 3 0-16,-42-17 0 0,0 0 0 0,41 18 0 15,1-3 0-15,-42-15 0 0,0 0 0 0,44 12 0 16,2-3 0-16,-46-9 0 0,0 0 0 0,48 9 0 16,-2 1 0-16,-46-10 0 0,0 0 0 0,49 7 1 15,1 2-1-15,-50-9 1 0,0 0-1 0,56 5 1 16,15-5-1-16,-71 0 1 0,0 0-1 0,72 3 2 15,2 1-2-15,-74-4 1 0,0 0-1 0,74 5 2 16,-2-2-2-16,-72-3 2 0,0 0-2 0,78 2 2 0,7 1-2 16,-85-3 2-16,0 0-2 0,86 7 2 0,-1-1-2 15,-85-6 2-15,0 0-2 0,88 7 3 0,-2-7-3 16,-86 0 2-16,0 0-2 0,89 1 2 0,-3 4-2 16,-86-5 1-16,0 0-1 0,83 6 2 0,2-3-2 15,-85-3 1-15,0 0-1 0,86 0 1 0,0-2-1 16,-86 2 0-16,0 0 0 0,89 0 1 0,-8 6-1 15,-81-6 0-15,0 0 0 0,81 5 1 0,4-2-1 0,-85-3 0 16,0 0 0-16,86 2 1 0,0-2-1 0,-86 0 0 16,0 0 0-16,85 2 1 0,1 1-1 0,-86-3 0 15,0 0 0-15,87 4 1 0,-1-1-1 0,-86-3 1 16,0 0-1-16,89 5 1 0,2 0-1 0,-91-5 1 0,0 0-1 16,87 4 2-16,4-2-2 0,-91-2 2 0,0 0-2 15,97 0 2-15,-1 0-2 0,-96 0 3 0,0 0-3 16,98 3 3-16,-1 1-3 0,-97-4 2 0,0 0-2 0,101 1 3 15,1-1-3-15,-102 0 2 0,0 0-2 0,99 2 3 16,-7 1-3-16,-92-3 1 0,0 0-1 0,92 2 2 16,-1-2-2-16,-91 0 1 0,0 0-1 0,92 0 1 15,-4-2-1-15,-88 2 0 0,0 0 0 0,81-1 0 16,-8-1 0-16,-73 2 0 0,0 0 0 0,72-3 0 16,2-4 0-16,-74 7-1 0,0 0 1 0,74-7 0 15,-9 1 0-15,-65 6-1 0,0 0 1 0,60-8 0 16,-10-6 0-16,-50 14 0 0,0 0 0 0,49-19 0 15,-1-2 0-15,-48 21 0 0,0 0 0 0,46-24 0 16,-1-4 0-16,-45 28 0 0,0 0 0 0,45-27 0 16,-8-6 0-16,-37 33 0 0,0 0 0 0,31-38 0 0,-4-6 0 15,-27 44 0-15,0 0 0 0,21-46 0 0,-5-10 0 16,-16 56 0-16,0 0 0 0,9-55 0 0,-9 3 0 16,0 52 0-16,0 0 0 0,-7-50 0 0,-6 3 0 15,13 47 0-15,0 0 0 0,-19-47 0 0,1 6 0 16,18 41 0-16,0 0 0 0,-23-47 0 0,-10-1 0 15,33 48 0-15,0 0 0 0,-39-47 0 0,-9-2 0 0,48 49-1 16,0 0 1-16,-49-43 0 0,0 7 0 0,49 36-2 16,0 0 2-16,-57-31-1 0,-12 1 1 0,69 30-3 15,0 0 3-15,-77-26-3 0,-4 9 3 0,81 17-9 16,0 0 9-16,-82-14-9 0,0-3 9 0,82 17-9 0,0 0 9 16,-89-11-8-16,-11 8 8 0,100 3-16 0,0 0 16 15,-113-9-16-15,-7-11 16 0,2-1-1753 0</inkml:trace>
  <inkml:trace contextRef="#ctx0" brushRef="#br0" timeOffset="102602.51">16947 7967 292 0,'0'0'0'0,"0"0"0"16,0 0 0-16,0 0 10 0,0 0-10 0,27 7 11 16,-8-7-11-16,-19 0 21 0,0 0-21 0,27 2 22 15,5 2-22-15,-32-4 36 0,0 0-36 0,35 1 36 16,5-2-36-16,-40 1 45 0,0 0-45 0,41-2 46 0,-2 2-46 15,-39 0 26-15,0 0-26 0,42 2 26 0,13-1-26 16,-55-1 18-16,0 0-18 0,54 6 18 0,5 2-18 16,-59-8 18-16,0 0-18 0,56 7 19 0,4-5-19 15,-60-2 23-15,0 0-23 0,60 2 24 0,4 3-24 16,-64-5 22-16,0 0-22 0,67 3 22 0,1 6-22 16,-68-9 28-16,0 0-28 0,67 3 28 0,-3-1-28 15,-64-2 30-15,0 0-30 0,60 0 30 0,-4 0-30 0,-56 0 31 16,0 0-31-16,57 4 31 0,-1-1-31 15,-56-3 28-15,0 0-28 0,58 2 29 0,2-2-29 0,-60 0 24 16,0 0-24-16,55 0 25 0,-2 1-25 0,-53-1 19 16,0 0-19-16,49 0 20 0,1 0-20 0,-50 0 18 0,0 0-18 15,51 0 18-15,2-1-18 0,-53 1 17 0,0 0-17 16,54-2 17-16,-2-5-17 0,-52 7 14 0,0 0-14 16,47-5 15-16,-8-4-15 0,-39 9 14 0,0 0-14 15,39-3 15-15,1-1-15 0,-40 4 13 0,0 0-13 0,39-3 13 16,-5-1-13-16,-34 4 19 0,0 0-19 0,35-5 20 15,7-3-20-15,-42 8 23 0,0 0-23 0,46-9 24 16,0 5-24-16,-46 4 24 0,0 0-24 0,48-5 25 16,-6 2-25-16,-42 3 22 0,0 0-22 0,41-4 23 15,-10 4-23-15,-31 0 21 0,0 0-21 0,34-3 21 16,8 1-21-16,-42 2 19 0,0 0-19 0,46-3 19 16,3-1-19-16,-49 4 16 0,0 0-16 0,48-8 16 15,3 4-16-15,-51 4 13 0,0 0-13 0,51-7 14 16,2 5-14-16,-53 2 6 0,0 0-6 0,53 0 6 15,-3 2-6-15,-50-2 3 0,0 0-3 0,47 4 4 0,1-1-4 16,-48-3 1-16,0 0-1 0,51 0 2 0,7 0-2 16,-58 0 1-16,0 0-1 0,58 2 1 0,1 1-1 15,-59-3 0-15,0 0 0 0,54 2 1 0,-4-2-1 16,-50 0 1-16,0 0-1 0,49 0 1 0,-7 2-1 16,-42-2 1-16,0 0-1 0,43 3 2 0,-4-3-2 15,-39 0 1-15,0 0-1 0,38 2 2 0,3 0-2 0,-41-2 1 16,0 0-1-16,39 1 1 0,0 1-1 0,-39-2 1 15,0 0-1-15,33 5 1 0,-3-3-1 0,-30-2 1 16,0 0-1-16,23 2 1 0,-7-2-1 0,-16 0 1 0,0 0-1 16,14 1 1-16,0 6-1 0,-14-7 1 0,0 0-1 15,7 4 2-15,-7-4-2 0,0 0 2 0,0 0-2 16,9 3 2-16,-9-3-2 0,0 0 1 0,0 0-1 16,0 0 1-16,0 0-1 0,0 0 0 0,0 0 0 15,7 0 1-15,-7 0-1 0,0 0 0 0,0 0 0 0,0 0 0 16,0 0 0-16,0 0 0 0,0 0 0 15,9-3 0-15,-9 3 0 0,0 0-1 0,0 0 1 0,0 0 0 16,0 0 0-16,0 0-2 0,0 0 2 0,0 0-1 16,0 0 1-16,0 0-2 0,0 0 2 0,-9 9-2 15,-12-6 2-15,21-3-3 0,0 0 3 0,-32 9-3 16,-10-2 3-16,42-7-4 0,0 0 4 0,-50 5-4 16,-8 3 4-16,58-8-4 0,0 0 4 0,-62 11-3 15,-1-3 3-15,63-8-4 0,0 0 4 0,-69 6-4 16,-3-1 4-16,72-5-5 0,0 0 5 0,-83 10-4 15,-9 6 4-15,92-16-4 0,0 0 4 0,-93 17-4 0,-4 0 4 16,97-17-3-16,0 0 3 0,-97 16-3 0,0-2 3 16,97-14-3-16,0 0 3 0,-99 12-2 0,7-2 2 15,92-10-2-15,0 0 2 0,-92 7-2 0,2-3 2 16,90-4-3-16,0 0 3 0,-89 0-3 0,-5-2 3 16,94 2-2-16,0 0 2 0,-90-5-2 0,11-4 2 15,79 9-2-15,0 0 2 0,-81-10-2 0,-4-1 2 16,85 11-2-16,0 0 2 0,-87-8-2 0,6 1 2 0,81 7-2 15,0 0 2-15,-76-9-1 0,8-1 1 0,68 10-1 16,0 0 1-16,-67-9-1 0,-11 6 1 0,78 3 0 16,0 0 0-16,-76-4 0 0,6-1 0 0,70 5 0 15,0 0 0-15,-69-5 0 0,2 3 0 0,67 2 0 0,0 0 0 16,-65-2 0-16,-1 2 0 0,66 0 0 0,0 0 0 16,-65-3 0-16,2 6 0 0,63-3 0 0,0 0 0 15,-59 0 0-15,5 2 0 0,54-2 0 0,0 0 0 0,-50 0 0 16,1-2 0-16,49 2 0 0,0 0 0 15,-48-3 0-15,1 1 0 0,47 2 0 0,0 0 0 0,-44 0 0 16,7 0 0-16,37 0-2 0,0 0 2 0,-32-2-1 16,5-1 1-16,27 3-3 0,0 0 3 0,-19-2-3 15,7 2 3-15,12 0-7 0,0 0 7 0,-9 0-6 16,9 0 6-16,0 0-6 0,0 0 6 0,-9 0-5 16,9 0 5-16,0 0-5 0,0 0 5 0,0 0-4 15,0 0 4-15,0 0-4 0,0 0 4 0,0 0-4 16,0 0 4-16,0 0-3 0,0 0 3 0,18-8-3 15,24-6 3-15,-42 14-2 0,0 0 2 0,51-14-2 0,9 7 2 16,-60 7-2-16,0 0 2 0,65-9-1 0,9-5 1 16,-74 14-1-16,0 0 1 0,81-12-1 0,16 5 1 15,-97 7-1-15,0 0 1 0,103-10 0 0,-6-2 0 16,-97 12 0-16,0 0 0 0,106-14 0 0,7 2 0 16,-113 12 0-16,0 0 0 0,112-12 0 0,1 3 0 15,-113 9 0-15,0 0 0 0,113-8 0 0,9 1 0 16,-122 7 0-16,0 0 0 0,120-9 0 0,-4 6 0 15,-116 3 0-15,0 0 0 0,113 0 0 0,4 0 0 0,-117 0-1 16,0 0 1-16,112 3 0 0,-7-1 0 0,-105-2-2 16,0 0 2-16,95 1-1 0,-5-1 1 0,-90 0-2 15,0 0 2-15,90 2-2 0,0 2 2 0,-90-4-3 0,0 0 3 16,86 0-3-16,-10-4 3 0,-76 4-3 0,0 0 3 16,74-5-3-16,2-2 3 0,-76 7-2 0,0 0 2 15,65-5-2-15,-7 1 2 0,-58 4-1 0,0 0 1 16,43 0-1-16,-15 0 1 0,-28 0-1 0,0 0 1 0,18 4 0 15,-3-4 0-15,-15 0 0 0,0 0 0 0,13 2 0 16,-6-1 0-16,-7-1 0 0,0 0 0 0,0 0 0 16,7 0 0-16,-7 0-1 0,0 0 1 0,0 0 0 15,0 0 0-15,0 0-1 0,0 0 1 0,0 0-1 16,0 0 1-16,0 0-1 0,0 0 1 0,-2 11-1 16,-5-1 1-16,7-10-2 0,0 0 2 0,-11 12-1 15,-3 2 1-15,14-14-1 0,0 0 1 0,-16 16-1 16,-1-6 1-16,17-10-2 0,0 0 2 0,-21 10-2 15,-6 2 2-15,27-12-5 0,0 0 5 0,-28 13-5 16,9-3 5-16,19-10-9 0,0 0 9 0,-16 5-8 16,-2-1 8-16,18-4-12 0,0 0 12 0,-16 0-11 15,4 3 11-15,12-3-14 0,0 0 14 0,-9 2-13 0,6-2 13 16,3 0-16-16,0 0 16 0,0 0-16 0,-9 2 16 16,9-2-23-16,0 0 23 0,0 0-23 0,0 0 23 15,0 0-25-15,0 0 25 0,0 0-24 0,-7 0 24 16,7 0-25-16,0 0 25 0,0 0-25 0,0 0 25 15,0 0-25-15,0 0 25 0,0 0-24 0,-7 5 24 16,7-5-22-16,0 0 22 0,0 0-22 0,0 0 22 0,0 0-23 16,0 0 23-16,0 0-22 0,0 0 22 15,0 0-25-15,0 0 25 0,0 0-25 0,0 0 25 0,0 0-21 16,0 0 21-16,0 0-20 0,-4 7 20 0,4-7-19 0,0 0 19 16,0 0-19-16,0 14 19 0,0-14-18 0,0 0 18 15,0 10-18-15,0 2 18 0,0-12-22 0,0 0 22 16,0 12-21-16,0 0 21 0,0-12-20 0,0 0 20 15,0 11-20-15,0-11 20 0,0 0-22 0,0 0 22 16,-5 10-21-16,5-10 21 0,0 0-465 0</inkml:trace>
  <inkml:trace contextRef="#ctx0" brushRef="#br0" timeOffset="119354.93">22631 4493 516 0,'0'0'0'0,"0"0"0"15,0 0 0-15,0 0 2 0,0 0-2 0,0 0 3 16,0 0-3-16,0 0 18 0,0 0-18 0,0 0 18 16,0 0-18-16,0 0 15 0,0 0-15 0,0 0 15 15,0 0-15-15,0 0 7 0,0 0-7 0,0 0 8 16,0 0-8-16,0 0 5 0,0 0-5 0,-18-7 6 16,18 7-6-16,0 0 7 0,0 0-7 0,-7-6 8 15,2-1-8-15,5 7 6 0,0 0-6 0,-14-8 7 0,-9-4-7 16,23 12 8-16,0 0-8 0,-30-16 8 0,-7 2-8 15,37 14 10-15,0 0-10 0,-36-15 10 0,8 3-10 16,28 12 11-16,0 0-11 0,-30-12 12 0,-5-1-12 16,35 13 17-16,0 0-17 0,-34-15 17 0,-6 3-17 15,40 12 19-15,0 0-19 0,-37-16 20 0,1 2-20 16,36 14 21-16,0 0-21 0,-35-15 22 0,0 3-22 16,35 12 22-16,0 0-22 0,-34-13 23 0,3 5-23 0,31 8 13 15,0 0-13-15,-34-11 13 0,1 3-13 16,33 8 9-16,0 0-9 0,-39-5 10 0,-9-2-10 0,48 7 2 15,0 0-2-15,-53-6 3 0,4 0-3 0,49 6 0 0,0 0 0 16,-48-9 1-16,-5 2-1 0,53 7 0 0,0 0 0 16,-54-2 0-16,-1-1 0 0,55 3 0 0,0 0 0 15,-53 0 0-15,2 0 0 0,51 0 0 0,0 0 0 0,-57 0 1 16,-2 0-1-16,59 0 1 0,0 0-1 0,-60 0 2 16,7 0-2-16,53 0 1 0,0 0-1 15,-53 3 1-15,2-3-1 0,51 0 3 0,0 0-3 0,-53 2 3 16,3 1-3-16,50-3 4 0,0 0-4 0,-49 4 4 15,-8 8-4-15,57-12 4 0,0 0-4 0,-54 12 5 16,3-3-5-16,51-9 7 0,0 0-7 0,-50 7 7 16,3 5-7-16,47-12 8 0,0 0-8 0,-50 8 9 15,1 5-9-15,49-13 9 0,0 0-9 0,-48 12 9 16,1 3-9-16,47-15 9 0,0 0-9 0,-48 12 9 16,2 2-9-16,46-14 6 0,0 0-6 0,-48 16 6 15,1-4-6-15,47-12 4 0,0 0-4 0,-46 16 4 0,5-1-4 16,41-15 2-16,0 0-2 0,-38 17 2 0,-1-1-2 15,39-16 1-15,0 0-1 0,-39 21 2 0,5-2-2 16,34-19 1-16,0 0-1 0,-31 21 2 0,-3-9-2 16,34-12 1-16,0 0-1 0,-32 12 1 0,8 3-1 15,24-15 1-15,0 0-1 0,-25 21 2 0,0-5-2 16,25-16 1-16,0 0-1 0,-21 14 2 0,2 5-2 16,19-19 1-16,0 0-1 0,-18 20 2 0,-1 5-2 0,19-25 1 15,0 0-1-15,-18 24 2 0,0 0-2 0,18-24 2 16,0 0-2-16,-15 24 2 0,0 0-2 0,15-24 2 15,0 0-2-15,-10 21 2 0,-2 2-2 0,12-23 2 16,0 0-2-16,-9 20 3 0,0 1-3 0,9-21 3 0,0 0-3 16,-9 24 3-16,-2-3-3 0,11-21 4 0,0 0-4 15,-7 23 4-15,6-2-4 0,1-21 7 0,0 0-7 16,-4 15 7-16,2-1-7 0,2-14 7 0,0 0-7 16,2 16 8-16,2 4-8 0,-4-20 9 0,0 0-9 0,5 23 10 15,2-2-10-15,-7-21 11 0,0 0-11 0,9 15 12 16,3 2-12-16,-12-17 12 0,0 0-12 0,16 21 13 15,7 3-13-15,-23-24 12 0,0 0-12 0,21 25 12 16,2-1-12-16,-23-24 13 0,0 0-13 0,23 21 13 16,3-2-13-16,-26-19 12 0,0 0-12 0,30 15 12 15,2-3-12-15,-32-12 14 0,0 0-14 0,39 14 15 16,3-3-15-16,-42-11 15 0,0 0-15 0,44 8 15 16,1 4-15-16,-45-12 15 0,0 0-15 0,42 12 16 15,4-6-16-15,-46-6 16 0,0 0-16 0,51 7 16 16,2-7-16-16,-53 0 14 0,0 0-14 0,56 3 14 0,2-1-14 15,-58-2 12-15,0 0-12 0,57 3 13 0,-2 1-13 16,-55-4 13-16,0 0-13 0,56 3 13 0,-1-1-13 16,-55-2 13-16,0 0-13 0,58 2 14 0,-2 3-14 15,-56-5 12-15,0 0-12 0,60 3 13 0,2-3-13 16,-62 0 8-16,0 0-8 0,60 0 8 0,-4 2-8 16,-56-2 6-16,0 0-6 0,59 3 7 0,2 4-7 15,-61-7 6-15,0 0-6 0,64 4 6 0,-1-2-6 0,-63-2 4 16,0 0-4-16,64 3 4 0,5 1-4 0,-69-4 4 15,0 0-4-15,67 1 4 0,0 6-4 0,-67-7 7 0,0 0-7 16,65 4 7-16,11 1-7 0,-76-5 6 0,0 0-6 16,79 3 7-16,2 1-7 0,-81-4 8 0,0 0-8 15,80 1 8-15,-6 3-8 0,-74-4 8 0,0 0-8 16,72 3 9-16,-3-6-9 0,-69 3 10 0,0 0-10 16,69-4 10-16,3-1-10 0,-72 5 10 0,0 0-10 0,67-7 10 15,-3 2-10-15,-64 5 11 0,0 0-11 0,58-8 11 16,-12 1-11-16,-46 7 10 0,0 0-10 0,44-6 11 15,-2-2-11-15,-42 8 6 0,0 0-6 0,35-7 6 16,-6 0-6-16,-29 7 2 0,0 0-2 0,30-9 3 16,5-6-3-16,-35 15 2 0,0 0-2 0,32-14 3 15,-8 2-3-15,-24 12 3 0,0 0-3 0,23-11 3 16,4-3-3-16,-27 14 2 0,0 0-2 0,24-12 3 16,-9 0-3-16,-15 12 5 0,0 0-5 0,15-10 6 15,5-1-6-15,-20 11 7 0,0 0-7 0,19-10 8 16,-8 1-8-16,-11 9 10 0,0 0-10 0,12-12 10 0,2-3-10 15,-14 15 11-15,0 0-11 0,14-18 12 0,0 3-12 16,-14 15 11-16,0 0-11 0,13-17 11 0,-4 3-11 16,-9 14 11-16,0 0-11 0,8-14 11 0,5-10-11 15,-13 24 8-15,0 0-8 0,14-28 9 0,0-5-9 16,-14 33 7-16,0 0-7 0,11-35 7 0,-8 13-7 16,-3 22 5-16,0 0-5 0,0-19 6 0,-2-10-6 15,2 29 4-15,0 0-4 0,-3-32 5 0,-4-4-5 0,7 36 2 16,0 0-2-16,-11-33 3 0,-3 2-3 0,14 31 1 15,0 0-1-15,-19-33 2 0,-6 0-2 0,25 33 0 16,0 0 0-16,-25-31 1 0,4 7-1 0,21 24 0 16,0 0 0-16,-23-24 0 0,-9-2 0 0,32 26 0 15,0 0 0-15,-37-25 0 0,-5 1 0 0,42 24 0 0,0 0 0 16,-42-19 0-16,-6-2 0 0,48 21 0 16,0 0 0-16,-46-19 0 0,2 2 0 0,44 17 0 0,0 0 0 0,-46-15 0 15,-5 2 0-15,51 13 0 0,0 0 0 0,-56-17 0 16,1-2 0-16,55 19 0 0,0 0 0 0,-56-17 0 15,-3-2 0-15,59 19 0 0,0 0 0 0,-60-18 0 16,4 8 0-16,56 10 0 0,0 0 0 0,-55-9 0 16,1 4 0-16,54 5-1 0,0 0 1 0,-53-7 0 15,-2-1 0-15,55 8-1 0,0 0 1 0,-55-4 0 16,-3-1 0-16,58 5-1 0,0 0 1 0,-58 0-1 16,1 0 1-16,57 0-2 0,0 0 2 0,-58 0-1 15,2 0 1-15,56 0-3 0,0 0 3 0,-55 0-2 16,4-4 2-16,51 4-4 0,0 0 4 0,-58 0-4 15,-4 0 4-15,62 0-5 0,0 0 5 0,-63 0-5 0,1 4 5 16,62-4-5-16,0 0 5 0,-60 2-4 0,-5 8 4 16,65-10-6-16,0 0 6 0,-67 9-5 0,-1 6 5 15,68-15-7-15,0 0 7 0,-65 14-7 0,-2 5 7 16,67-19-5-16,0 0 5 0,-69 21-5 0,8 0 5 16,61-21-3-16,0 0 3 0,-62 22-3 0,0-4 3 15,62-18-5-15,0 0 5 0,-62 15-4 0,-1 1 4 16,63-16-3-16,0 0 3 0,-67 20-3 0,-4 1 3 15,71-21-3-15,0 0 3 0,-65 19-3 0,10-1 3 0,55-18-2 16,0 0 2-16,-52 15-2 0,-1 1 2 0,53-16-1 16,0 0 1-16,-53 14 0 0,0 5 0 0,53-19-2 0,0 0 2 15,-50 24-1-15,6 0 1 0,44-24-2 0,0 0 2 16,-40 24-1-16,1-3 1 0,39-21-3 16,0 0 3-16,-35 16-2 0,-2 1 2 0,37-17-4 15,0 0 4-15,-36 22-3 0,5 1 3 0,31-23-4 0,0 0 4 0,-32 24-3 16,9-1 3-16,23-23-3 0,0 0 3 0,-25 20-3 15,0 5 3-15,25-25-2 0,0 0 2 0,-17 24-2 16,3 4 2-16,14-28-1 0,0 0 1 0,-11 24-1 16,1 2 1-16,10-26-1 0,0 0 1 0,-6 26-1 15,1-2 1-15,5-24-1 0,0 0 1 0,-2 29 0 16,0-1 0-16,2-28-1 0,0 0 1 0,2 29 0 16,5-1 0-16,-7-28-1 0,0 0 1 0,13 28-1 15,6-2 1-15,-19-26-1 0,0 0 1 0,19 24 0 16,4 2 0-16,-23-26 0 0,0 0 0 0,25 24 0 15,2-3 0-15,-27-21 0 0,0 0 0 0,31 21 0 16,3-6 0-16,-34-15 0 0,0 0 0 0,40 16 0 16,10-2 0-16,-50-14 0 0,0 0 0 0,54 15 1 15,1-3-1-15,-55-12 0 0,0 0 0 0,62 9 1 0,3 0-1 16,-65-9 0-16,0 0 0 0,65 7 0 0,-1 0 0 16,-64-7 0-16,0 0 0 0,67 5 0 0,3-2 0 15,-70-3 0-15,0 0 0 0,75 0 0 0,2 5 0 16,-77-5 0-16,0 0 0 0,83 4 1 0,0-4-1 0,-83 0 1 15,0 0-1-15,86 0 1 0,10 0-1 0,-96 0 2 16,0 0-2-16,95 0 2 0,-5 3-2 0,-90-3 2 16,0 0-2-16,92 0 2 0,3-3-2 0,-95 3 3 15,0 0-3-15,97 0 3 0,7-4-3 0,-104 4 3 0,0 0-3 16,104 0 3-16,0 4-3 0,-104-4 2 0,0 0-2 16,106 3 3-16,5-6-3 0,-111 3 3 0,0 0-3 15,108 0 3-15,-10-4-3 0,-98 4 2 0,0 0-2 0,96 0 2 16,1 0-2-16,-97 0 2 0,0 0-2 15,93 0 3-15,-3 0-3 0,-90 0 1 0,0 0-1 0,83-3 2 16,0-6-2-16,-83 9 1 0,0 0-1 0,81-8 1 16,-5-4-1-16,-76 12 0 0,0 0 0 0,70-13 1 15,-8-7-1-15,-62 20 1 0,0 0-1 0,58-28 1 16,-6-3-1-16,-52 31 1 0,0 0-1 0,45-35 2 16,-4-1-2-16,-41 36 3 0,0 0-3 0,35-38 3 15,-12 3-3-15,-23 35 5 0,0 0-5 0,16-38 5 16,-2-10-5-16,-14 48 7 0,0 0-7 0,11-51 7 15,-11 6-7-15,0 45 6 0,0 0-6 0,-6-43 7 0,-8-5-7 16,14 48 6-16,0 0-6 0,-21-49 6 0,-11-4-6 16,32 53 5-16,0 0-5 0,-40-49 5 0,-11-6-5 15,51 55 4-15,0 0-4 0,-59-52 4 0,-4 10-4 16,63 42 2-16,0 0-2 0,-69-39 3 0,-10 6-3 16,79 33 1-16,0 0-1 0,-85-33 2 0,-1 2-2 15,86 31 0-15,0 0 0 0,-92-25 1 0,-1 1-1 16,93 24-1-16,0 0 1 0,-96-24-1 0,1 3 1 0,95 21-9 15,0 0 9-15,-93-12-8 0,6 9 8 0,87 3-22 16,0 0 22-16,-86-9-21 0,12-22 21 0,1 5-1316 16</inkml:trace>
  <inkml:trace contextRef="#ctx0" brushRef="#br0" timeOffset="121552.75">19570 13201 1054 0,'0'0'0'0,"0"0"0"0,0 0 0 0,0 0 26 15,0 0-26-15,0 0 26 0,0 0-26 0,0 0 58 16,0 0-58-16,0 0 58 0,0 0-58 16,0 0 36-16,0 0-36 0,0 0 37 0,0 0-37 0,0 0 7 0,0 0-7 15,0 0 7-15,0 0-7 0,0 0 5 0,0 0-5 16,0 38 6-16,11 7-6 0,-11-45 2 0,0 0-2 15,12 47 2-15,2-16-2 0,-14-31 1 0,0 0-1 16,15 22 2-16,-1-8-2 0,-14-14 1 0,0 0-1 16,23 5 1-16,12-5-1 0,-35 0 1 0,0 0-1 0,44-12 2 15,12-24-2-15,-56 36 5 0,0 0-5 0,66-49 5 16,8-16-5-16,-74 65 16 0,0 0-16 0,76-73 16 16,3-2-16-16,-79 75 31 0,0 0-31 0,79-71 31 15,1 2-31-15,-80 69 37 0,0 0-37 0,86-66 38 16,-3 6-38-16,-83 60 37 0,0 0-37 0,81-55 37 15,-7 1-37-15,-74 54 32 0,0 0-32 0,69-47 33 16,-7 7-33-16,-62 40 24 0,0 0-24 0,54-36 24 16,-11 14-24-16,-43 22 21 0,0 0-21 0,35-18 21 15,-8 6-21-15,-27 12 14 0,0 0-14 0,17-7 15 16,-6 5-15-16,-11 2 8 0,0 0-8 0,0 0 8 0,7-6-8 16,-7 6 0-16,0 0 0 0,-16 1 0 0,-25 13 0 15,1 2-1279-15</inkml:trace>
  <inkml:trace contextRef="#ctx0" brushRef="#br0" timeOffset="121886.93">20204 12688 774 0,'0'0'0'0,"0"0"0"0,0 0 0 16,0 0 2-16,0 0-2 0,3 7 3 0,-3-7-3 0,0 0 0 15,0 0 0-15,9 28 0 0,9 22 0 0,-18-50 0 0,0 0 0 16,19 59 0-16,4 3 0 0,-23-62-1 0,0 0 1 15,26 64 0-15,1 0 0 0,-27-64-1 0,0 0 1 16,28 52 0-16,-1-14 0 0,-27-38 0 0,0 0 0 16,28 25 0-16,12-6 0 0,-40-19 1 0,0 0-1 0,50 7 1 15,4-18-1-15,-54 11 7 0,0 0-7 0,59-24 8 16,-1-14-8-16,-58 38 29 0,0 0-29 0,65-49 29 16,7-11-29-16,-72 60 47 0,0 0-47 0,83-69 48 15,13-9-48-15,-96 78 97 0,0 0-97 0,95-80 98 16,-2-1-98-16,-93 81 98 0,0 0-98 0,88-73 98 15,-12 14-98-15,-76 59 59 0,0 0-59 0,67-52 60 16,-14 13-60-16,-53 39 44 0,0 0-44 0,43-30 45 16,-17 11-45-16,-26 19 18 0,0 0-18 0,18-10 18 15,-4 5-18-15,-14 5 5 0,0 0-5 0,0 0 6 16,-18-9-6-16,-1-3-1135 0</inkml:trace>
  <inkml:trace contextRef="#ctx0" brushRef="#br0" timeOffset="132022.1">18985 8931 124 0,'0'0'0'15,"0"0"0"-15,0 0 0 0,0 0 0 0,0 0 0 0,-23-10 0 16,10 12 0-16,13-2 0 0,0 0 0 0,-19 0 0 15,-4-4 0-15,23 4 1 0,0 0-1 0,-30-7 1 16,5 7-1-16,25 0 5 0,0 0-5 0,-21 4 5 16,4-4-5-16,17 0 5 0,0 0-5 0,-11-4 6 15,2 4-6-15,9 0 9 0,0 0-9 0,-9 0 10 16,9 0-10-16,0 0 13 0,0 0-13 0,0 0 13 16,-7 0-13-16,7 0 25 0,0 0-25 0,0 0 26 15,0 0-26-15,0 0 38 0,0 0-38 0,0 0 38 16,0 7-38-16,0-7 44 0,0 0-44 0,20 0 44 15,29-3-44-15,-49 3 54 0,0 0-54 0,64-4 55 16,10 1-55-16,-74 3 52 0,0 0-52 0,84-5 52 0,6 1-52 16,-90 4 31-16,0 0-31 0,96-1 32 0,4-1-32 15,-100 2 21-15,0 0-21 0,102-2 21 0,4 2-21 16,-106 0 14-16,0 0-14 0,104 0 14 0,0 5-14 16,-104-5 8-16,0 0-8 0,105 7 9 0,-7-5-9 15,-98-2 7-15,0 0-7 0,92 3 8 0,-4 4-8 16,-88-7 6-16,0 0-6 0,81 5 6 0,-14 2-6 0,-67-7 4 15,0 0-4-15,59 6 5 0,-15-3-5 0,-44-3 6 16,0 0-6-16,33 0 6 0,-12 0-6 0,-21 0 6 16,0 0-6-16,14-3 7 0,-6 3-7 0,-8 0 7 0,0 0-7 15,0 0 7-15,0 0-7 0,0 0 6 0,0 0-6 16,7 0 6-16,-7 0-6 0,0 0 6 0,0 0-6 16,0 0 6-16,0 0-6 0,0 0 9 0,0 0-9 15,-15 0 10-15,-20 0-10 0,35 0 14 0,0 0-14 0,-51 0 15 16,-14-2-15-16,65 2 18 0,0 0-18 0,-80-4 18 15,-13 1-18-15,93 3 18 0,0 0-18 0,-109 0 19 16,-8 3-19-16,117-3 16 0,0 0-16 0,-122 2 16 16,4 5-16-16,118-7 14 0,0 0-14 0,-116 5 14 15,8 2-14-15,108-7 10 0,0 0-10 0,-99 4 11 16,8-1-11-16,91-3 11 0,0 0-11 0,-81 9 11 16,15-4-11-16,66-5 8 0,0 0-8 0,-49 7 9 15,19-5-9-15,30-2 8 0,0 0-8 0,-18 1 9 16,9 1-9-16,9-2 7 0,0 0-7 0,0 0 7 15,0 0-7-15,0 0 6 0,0 0-6 0,0 0 7 0,0 0-7 16,0 0 8-16,0 0-8 0,0 0 8 0,25 7-8 16,-25-7 7-16,0 0-7 0,37 2 7 0,18-1-7 15,-55-1 5-15,0 0-5 0,58 0 5 0,6 0-5 16,-64 0 5-16,0 0-5 0,63 0 5 0,2 0-5 16,-65 0 3-16,0 0-3 0,62 0 3 0,2 0-3 15,-64 0 3-15,0 0-3 0,63 0 4 0,-1 0-4 16,-62 0 2-16,0 0-2 0,46-1 2 0,-16-1-2 15,-30 2 2-15,0 0-2 0,19 0 2 0,-7 3-2 16,-12-3 1-16,0 0-1 0,11 2 2 0,-11-2-2 0,0 0 1 16,0 0-1-16,9-5 1 0,-9 5-1 0,0 0 0 15,0 0 0-15,9 3 1 0,-9-3-1 0,0 0 0 0,0 0 0 16,0 0 1-16,0 0-1 0,0 0 1 0,0 0-1 16,0 0 1-16,0 0-1 0,0 0 1 0,0 0-1 15,0 0 2-15,0 0-2 0,0 0 2 0,0 0-2 0,0 0 2 16,0 0-2-16,0 0 3 0,0 0-3 0,0 0 3 15,0 0-3-15,0 0 4 0,0 0-4 16,0 0 4-16,0 0-4 0,0 0 4 0,0 0-4 16,0 0 5-16,0 0-5 0,0 0 6 0,0 0-6 0,0 0 7 15,0 0-7-15,0 0 8 0,0 0-8 0,0 0 9 16,0 0-9-16,0 0 8 0,0 0-8 0,0 0 9 16,0 0-9-16,0 0 9 0,0 0-9 0,0 0 9 15,0 0-9-15,0 0 8 0,0 0-8 0,0 0 9 16,0 0-9-16,0 0 8 0,0 0-8 0,0 0 9 15,0 0-9-15,0 0 3 0,0 0-3 0,5 0 3 0,-5 0-3 16,0 0 1-16,0 0-1 0,0 0 1 16,0 0-1-16,0 0 0 0,0 0 0 0,0 0 0 0,0 0 0 15,0 0-1-15,0 0 1 0,0 0 0 0,0 0 0 16,0 0-1-16,0 0 1 0,0 0 0 0,0 0 0 16,0 0-1-16,0 0 1 0,0 0-1 0,0 0 1 15,0 0-2-15,0 0 2 0,0 0-1 0,0 0 1 16,0 0-1-16,0 0 1 0,0 0-1 0,0 0 1 15,0 0-1-15,0 0 1 0,0 0-1 0,0 0 1 0,0 0-1 16,0 0 1-16,0 0-1 0,0 0 1 0,0 0-1 16,0 0 1-16,0 0-1 0,0 0 1 0,0 0-1 15,0 0 1-15,0 0-1 0,0 0 1 0,0 0-1 16,0 0 1-16,0 0-1 0,0 0 1 0,0 0-2 0,0 0 2 16,0 0-2-16,0 0 2 0,0 0-5 0,0 0 5 15,0 0-4-15,0 0 4 0,0 0-7 0,0 0 7 16,0 0-7-16,0 0 7 0,0 0-10 0,0 0 10 15,0 0-9-15,0 0 9 0,0 0-9 0,0 0 9 0,0 0-8 16,0 0 8-16,0 0-6 0,0 0 6 0,0 0-6 16,0 0 6-16,0 0-3 0,0 0 3 0,0 0-2 15,0 0 2-15,0 0-1 0,0 0 1 0,0 0-1 16,0 0 1-16,0 0 0 0,0 0 0 0,0 0 0 16,0 0 0-16,0 0 0 0,0 0 0 0,0 0 0 15,0 0 0-15,0 0 0 0,0 0 0 0,0 0 0 16,0 0 0-16,0 0 0 0,0 0 0 0,0 0 1 15,0 0-1-15,0 0 2 0,0 0-2 0,0 0 2 16,0 0-2-16,0 0 2 0,0 0-2 0,0 0 3 16,0 0-3-16,0 0 4 0,0 0-4 0,0 0 5 0,0 0-5 15,0 0 7-15,0 0-7 0,0 0 7 0,0 0-7 16,0 0 6-16,0 0-6 0,0 0 7 0,0 0-7 16,0 0 4-16,0 0-4 0,0 0 5 0,0 0-5 15,0 0 2-15,0 0-2 0,0 0 3 0,0 0-3 16,0 0 1-16,0 0-1 0,0 0 2 0,0 0-2 15,0 0 3-15,0 0-3 0,0 0 3 0,0 0-3 0,0 0 5 16,0 0-5-16,0 0 5 0,0 0-5 0,0 0 7 16,0 0-7-16,0 0 7 0,0 0-7 0,0 0 7 15,0 0-7-15,0 0 7 0,0 0-7 0,0 0 4 16,0 0-4-16,0 0 5 0,0 0-5 0,0 0 3 0,0 0-3 16,0 0 3-16,0 0-3 0,0 0 2 0,0 0-2 15,0 0 2-15,0 0-2 0,0 0 1 0,0 0-1 16,0 0 1-16,0 0-1 0,0 0 1 0,0 0-1 15,0 0 1-15,0 0-1 0,0 0 0 0,0 0 0 0,0 0 1 16,0 0-1-16,0 0 0 0,0 0 0 0,0 0 1 16,0 0-1-16,0 0 0 0,0 0 0 0,0 0 0 15,0 0 0-15,0 0 0 0,0 0 0 0,0 0 0 16,0 0 0-16,0 0-2 0,0 0 2 0,0 0-1 16,0 0 1-16,0 0-4 0,0 0 4 0,0 0-3 15,0 0 3-15,0 0-5 0,0 0 5 0,0 0-5 16,0 0 5-16,0 0-6 0,0 0 6 0,0 0-6 15,0 0 6-15,0 0-5 0,0 0 5 0,0 0-5 16,0 0 5-16,0 0-5 0,0 0 5 0,0 0-4 16,0 0 4-16,0 0-3 0,0 0 3 0,0 0-3 0,0 0 3 15,0 0-1-15,0 0 1 0,0 0-1 0,0 0 1 16,0 0-1-16,0 0 1 0,0 0 0 0,0 0 0 16,0 0 0-16,0 0 0 0,0 0 0 0,0 0 0 15,0 0-1-15,0 0 1 0,0 0 0 0,0 0 0 16,0 0-2-16,0 0 2 0,0 0-1 0,0 0 1 15,0 0-2-15,0 0 2 0,0 0-2 0,0 0 2 16,0 0-3-16,0 0 3 0,0 0-3 0,0 0 3 0,0 0-7 16,0 0 7-16,0 0-7 0,0 0 7 0,0 0-12 15,0 0 12-15,0 0-11 0,0 0 11 0,0 0-16 16,0 0 16-16,-2 9-15 0,-8 8 15 0,-1 2-885 0</inkml:trace>
  <inkml:trace contextRef="#ctx0" brushRef="#br0" timeOffset="133369.84">26382 9013 169 0,'0'0'0'0,"0"0"0"15,0 0 0-15,0 0 0 0,0 0 0 0,0 0 1 16,0 0-1-16,0 0 2 0,0 0-2 0,29 3 2 15,22-6-2-15,-51 3 11 0,0 0-11 0,69 0 12 16,14-7-12-16,-83 7 14 0,0 0-14 0,97-5 15 16,10 5-15-16,-107 0 9 0,0 0-9 0,110 0 10 15,2 0-10-15,-112 0 9 0,0 0-9 0,112 0 9 16,0 0-9-16,-112 0 10 0,0 0-10 0,112 0 10 0,-8 0-10 16,-104 0 14-16,0 0-14 0,100-7 15 0,-5 5-15 15,-95 2 13-15,0 0-13 0,96-3 14 0,-1-4-14 16,-95 7 16-16,0 0-16 0,95-6 17 0,2-6-17 15,-97 12 28-15,0 0-28 0,81-8 29 0,-28 1-29 16,-53 7 31-16,0 0-31 0,43-5 31 0,-10 1-31 16,-33 4 32-16,0 0-32 0,23-3 33 0,-12 3-33 0,-11 0 27 15,0 0-27-15,0 0 28 0,8 0-28 0,-8 0 23 16,0 0-23-16,0 0 24 0,0 0-24 0,0 0 20 16,0 0-20-16,0 0 21 0,7 0-21 0,-7 0 16 15,0 0-16-15,0 0 17 0,0 0-17 0,0 0 14 0,0 0-14 16,0 0 14-16,8 0-14 0,-8 0 12 0,0 0-12 15,0 0 13-15,0 0-13 0,0 0 9 0,0 0-9 16,0 0 10-16,8-9-10 0,-8 9 8 0,0 0-8 16,0 0 9-16,7 0-9 0,-7 0 8 0,0 0-8 15,0 0 9-15,0 0-9 0,0 0 8 0,0 0-8 0,0 0 8 16,7 0-8-16,-7 0 8 0,0 0-8 16,0 0 8-16,0 0-8 0,0 0 8 0,0 0-8 0,0 0 8 15,6 7-8-15,-6-7 8 0,0 0-8 0,0 0 8 16,0 0-8-16,0 0 4 0,0 0-4 0,0 0 5 15,0 0-5-15,0 0 2 0,0 0-2 0,0 0 3 16,-7-4-3-16,7 4 0 0,0 0 0 0,-6 9 1 16,-9 8-1-16,15-17-1 0,0 0 1 0,-36 25 0 15,-15-1 0-15,0 0-627 0</inkml:trace>
  <inkml:trace contextRef="#ctx0" brushRef="#br0" timeOffset="136903.06">7398 9509 91 0,'0'0'0'15,"0"0"0"-15,0 0 0 0,0 0 6 0,0 0-6 16,3-20 7-16,-3 20-7 0,0 0 20 0,0 0-20 16,2-9 21-16,-2 9-21 0,0 0 40 0,0 0-40 0,4-12 40 15,-1 5-40-15,-3 7 54 0,0 0-54 0,2-9 55 16,-2 9-55-16,0 0 43 0,0 0-43 0,0-12 43 15,0 12-43-15,0 0 36 0,0 0-36 0,5-10 36 16,-5 10-36-16,0 0 28 0,0 0-28 0,0 0 28 16,7-5-28-16,-7 5 23 0,0 0-23 0,0 0 24 15,2-9-24-15,-2 9 20 0,0 0-20 0,0 0 20 16,9-7-20-16,-9 7 18 0,0 0-18 0,12-3 19 16,11-3-19-16,-23 6 20 0,0 0-20 0,32-5 20 15,5-2-20-15,-37 7 19 0,0 0-19 0,44-5 19 16,2 2-19-16,-46 3 16 0,0 0-16 0,53 0 16 15,1 1-16-15,-54-1 12 0,0 0-12 0,64 0 12 0,-1-1-12 16,-63 1 9-16,0 0-9 0,71 0 9 0,-2 3-9 16,-69-3 10-16,0 0-10 0,72 5 10 0,0-5-10 15,-72 0 6-15,0 0-6 0,78 0 7 0,3 0-7 16,-81 0 4-16,0 0-4 0,85 4 4 0,5 4-4 16,-90-8 6-16,0 0-6 0,90 6 7 0,1 1-7 15,-91-7 8-15,0 0-8 0,96 6 8 0,2 5-8 16,-98-11 8-16,0 0-8 0,96 10 9 0,-3-6-9 15,-93-4 9-15,0 0-9 0,90 5 9 0,2 2-9 0,-92-7 8 16,0 0-8-16,93 5 9 0,-4-2-9 0,-89-3 15 16,0 0-15-16,98 0 16 0,10-3-16 0,-108 3 23 15,0 0-23-15,109-7 23 0,4 2-23 0,-113 5 33 0,0 0-33 16,113-7 33-16,4-3-33 0,-117 10 31 0,0 0-31 16,116-7 32-16,-1-2-32 0,-115 9 32 0,0 0-32 15,116-9 32-15,0-1-32 0,-116 10 26 0,0 0-26 0,119-9 27 16,-7 1-27-16,-112 8 18 0,0 0-18 15,117-11 19-15,1 3-19 0,-118 8 13 0,0 0-13 0,124-9 13 16,4 0-13-16,-128 9 14 0,0 0-14 0,131-7 15 16,1 2-15-16,-132 5 13 0,0 0-13 0,132-7 13 15,6 2-13-15,-138 5 10 0,0 0-10 0,138-3 10 16,-4-3-10-16,-134 6 9 0,0 0-9 0,132-1 10 16,2 2-10-16,-134-1 8 0,0 0-8 0,127 6 9 15,-5-6-9-15,-122 0 7 0,0 0-7 0,116-4 7 16,4 2-7-16,-120 2 6 0,0 0-6 0,115 2 6 15,-2 5-6-15,-113-7 6 0,0 0-6 0,109 4 6 16,-5 1-6-16,-104-5 6 0,0 0-6 0,104 5 6 0,-3 2-6 16,-101-7 6-16,0 0-6 0,102 3 7 0,-1 2-7 15,-101-5 5-15,0 0-5 0,102 7 6 0,-7 2-6 16,-95-9 4-16,0 0-4 0,85 7 5 0,-2 2-5 16,-83-9 5-16,0 0-5 0,84 8 5 0,3 4-5 15,-87-12 4-15,0 0-4 0,84 6 4 0,-2 1-4 16,-82-7 3-16,0 0-3 0,79 6 4 0,2 3-4 15,-81-9 3-15,0 0-3 0,85 9 3 0,1-4-3 16,-86-5 2-16,0 0-2 0,88 7 3 0,-1 0-3 0,-87-7 2 16,0 0-2-16,83 8 3 0,5-2-3 0,-88-6 2 15,0 0-2-15,95 7 2 0,-5 1-2 0,-90-8 3 0,0 0-3 16,95 5 4-16,1 2-4 0,-96-7 4 0,0 0-4 16,95 0 4-16,5 4-4 0,-100-4 5 0,0 0-5 15,97 0 5-15,-5 0-5 0,-92 0 5 0,0 0-5 0,92-4 6 16,1-1-6-16,-93 5 6 0,0 0-6 0,90-3 6 15,-5-1-6-15,-85 4 8 0,0 0-8 0,81-8 8 16,-3-3-8-16,-78 11 8 0,0 0-8 0,72-10 8 16,-9 3-8-16,-63 7 8 0,0 0-8 0,53-7 9 15,-7 2-9-15,-46 5 8 0,0 0-8 0,37 0 9 16,-10-4-9-16,-27 4 7 0,0 0-7 0,17 0 7 16,-1 0-7-16,-16 0 7 0,0 0-7 0,16 0 7 15,-7 0-7-15,-9 0 5 0,0 0-5 0,7 0 6 16,-7 0-6-16,0 0 5 0,0 0-5 0,0 0 5 15,7-1-5-15,-7 1 5 0,0 0-5 0,0 0 5 16,0 0-5-16,0 0 4 0,0 0-4 0,0 0 4 16,2-7-4-16,-2 7 3 0,0 0-3 0,0 0 3 0,0 0-3 15,0 0 1-15,0 0-1 0,0 0 2 0,0 0-2 16,0 0 0-16,0 0 0 0,0 0 0 0,-11 0 0 16,-3-4-1261-16</inkml:trace>
  <inkml:trace contextRef="#ctx0" brushRef="#br0" timeOffset="147719.78">30134 12566 1132 0,'0'0'0'16,"-10"17"0"-16,-20 26 0 0,30-43 36 0,0 0-36 15,-34 62 36-15,8 6-36 0,26-68 79 0,0 0-79 16,-20 69 79-16,4 2-79 0,16-71 84 0,0 0-84 0,-5 73 84 16,14 1-84-16,-9-74 64 0,0 0-64 0,18 64 64 15,5-14-64-15,-23-50 32 0,0 0-32 0,38 40 32 16,17-12-32-16,-55-28 34 0,0 0-34 0,55 21 34 16,-9-14-34-16,-46-7 32 0,0 0-32 0,47-4 33 15,10-11-33-15,-57 15 29 0,0 0-29 0,56-25 29 16,-7-4-29-16,-49 29 48 0,0 0-48 0,41-35 49 15,-7-8-49-15,-34 43 52 0,0 0-52 0,21-41 53 0,-16 4-53 16,-5 37 52-16,0 0-52 0,-9-29 52 0,-12 5-52 16,21 24 44-16,0 0-44 0,-39-11 44 0,-19 13-44 15,58-2 36-15,0 0-36 0,-69 14 36 0,-3 15-36 16,72-29 28-16,0 0-28 0,-72 38 28 0,5 7-28 16,67-45 21-16,0 0-21 0,-62 50 21 0,7-1-21 15,55-49 2-15,0 0-2 0,-46 41 3 0,15-6-3 0,31-35-6 16,0 0 6-16,-22 28-5 0,12-9 5 0,10-19-38 15,0 0 38-15,7 14-37 0,18-7 37 0,-1-4-1737 16</inkml:trace>
  <inkml:trace contextRef="#ctx0" brushRef="#br0" timeOffset="148470.04">30986 12656 1188 0,'0'0'0'0,"0"0"0"15,9 7 0-15,-9-7 3 0,0 0-3 0,7 6 3 16,-7-6-3-16,0 0 2 0,0 0-2 0,9 11 2 16,-9-11-2-16,0 0 17 0,0 0-17 0,9 15 18 15,0 13-18-15,-9-28 27 0,0 0-27 0,7 36 27 16,-6 6-27-16,-1-42 36 0,0 0-36 0,2 47 37 15,3 6-37-15,-5-53 38 0,0 0-38 0,8 57 38 0,-1-1-38 16,-7-56 33-16,0 0-33 0,7 52 34 0,0 7-34 16,-7-59 32-16,0 0-32 0,7 53 33 0,-2-6-33 15,-5-47 29-15,0 0-29 0,4 41 29 0,3-4-29 16,-7-37 30-16,0 0-30 0,5 28 30 0,-3-4-30 16,-2-24 28-16,0 0-28 0,1 19 28 0,3-7-28 15,-4-12 26-15,0 0-26 0,2 9 27 0,-2-9-27 16,0 0 20-16,0 0-20 0,-2 8 21 0,2-8-21 0,0 0 19 15,0 0-19-15,-5-10 19 0,5-4-19 0,0 14 22 16,0 0-22-16,0-23 22 0,-4-8-22 0,4 31 25 16,0 0-25-16,-5-41 25 0,1-16-25 0,4 57 28 0,0 0-28 15,-3-64 28-15,-3-4-28 0,6 68 29 0,0 0-29 16,-7-67 30-16,4 3-30 0,3 64 31 0,0 0-31 16,-2-59 31-16,-3 5-31 0,5 54 28 0,0 0-28 15,-7-43 29-15,2 12-29 0,5 31 24 0,0 0-24 0,-6-23 25 16,1 8-25-16,5 15 22 0,0 0-22 0,-5-12 22 15,3 5-22-15,2 7 17 0,0 0-17 0,0 0 18 16,-9 3-18-16,9-3 14 0,0 0-14 0,-16 17 15 16,-10 13-15-16,26-30 12 0,0 0-12 15,-34 34 13-15,-5 1-13 0,39-35 4 0,0 0-4 0,-38 38 5 16,4-2-5-16,34-36 1 0,0 0-1 0,-26 33 1 16,4-3-1-16,22-30 0 0,0 0 0 0,-14 24 0 15,9-5 0-15,5-19 0 0,0 0 0 0,0 14 0 16,4-4 0-16,-4-10-1 0,0 0 1 0,10 7 0 15,10-2 0-15,-20-5-1 0,0 0 1 0,31 0 0 16,22-7 0-16,-53 7 0 0,0 0 0 0,53-10 0 0,-9 0 0 16,-44 10 2-16,0 0-2 0,43-11 2 0,2-1-2 15,-45 12 8-15,0 0-8 0,43-12 8 0,-6 3-8 16,-37 9 15-16,0 0-15 0,33-8 16 0,-3-1-16 16,-30 9 19-16,0 0-19 0,30-7 20 0,0 2-20 15,-30 5 13-15,0 0-13 0,29-5 14 0,-3 1-14 16,-26 4 2-16,0 0-2 0,23 0 2 0,3 2-2 15,-26-2 0-15,0 0 0 0,37 2 0 0,15 0 0 0,-1-1-1826 16</inkml:trace>
  <inkml:trace contextRef="#ctx0" brushRef="#br0" timeOffset="150035.84">32239 12538 998 0,'0'0'0'0,"0"0"0"0,0 0 0 0,0 0 69 0,0 0-69 16,0 0 69-16,0 0-69 0,0 0 149 0,0 0-149 16,0 0 149-16,0 0-149 0,0 0 106 0,0 0-106 15,0 0 106-15,0 0-106 0,0 0 68 0,0 0-68 16,0 0 69-16,0 0-69 0,0 0 40 0,0 0-40 15,0 0 40-15,0 0-40 0,0 0 24 0,0 0-24 16,0 0 25-16,-18 45-25 0,18-45 18 0,0 0-18 0,-12 52 19 16,-10 19-19-16,22-71 11 0,0 0-11 0,-26 79 11 15,0-1-11-15,26-78 5 0,0 0-5 0,-32 80 6 16,0 1-6-16,32-81 3 0,0 0-3 0,-28 76 4 16,7-12-4-16,21-64 2 0,0 0-2 0,-20 52 2 15,4-17-2-15,16-35 2 0,0 0-2 0,-8 22 2 16,6-8-2-16,2-14 2 0,0 0-2 0,0 9 2 15,0-9-2-15,0 0 4 0,0 0-4 0,0 0 5 16,14-10-5-16,-14 10 9 0,0 0-9 0,26-23 10 0,18-13-10 16,-44 36 20-16,0 0-20 0,48-37 20 0,-9 13-20 15,-39 24 31-15,0 0-31 0,33-15 31 0,-4 8-31 16,-29 7 25-16,0 0-25 0,21-2 26 0,-7 2-26 16,-14 0 23-16,0 0-23 0,12 7 23 0,1 1-23 15,-13-8 18-15,0 0-18 0,8 21 18 0,-6 17-18 16,-2-38 9-16,0 0-9 0,-12 42 10 0,-18-13-10 15,30-29 6-15,0 0-6 0,-41 23 6 0,-5-2-6 16,46-21 3-16,0 0-3 0,-40 20 3 0,5-4-3 0,35-16 2 16,0 0-2-16,-27 12 3 0,11-7-3 0,16-5 2 15,0 0-2-15,-9 7 2 0,9-7-2 0,0 0 2 16,0 0-2-16,0 0 3 0,-5 5-3 0,5-5 2 0,0 0-2 16,0 0 2-16,0 0-2 0,0 0 2 0,0 0-2 15,14 7 3-15,4-7-3 0,-18 0 2 0,0 0-2 16,39 0 3-16,24-12-3 0,-63 12 3 0,0 0-3 15,74-19 3-15,-7-5-3 0,-67 24 8 0,0 0-8 0,62-30 9 16,-6 3-9-16,-56 27 15 0,0 0-15 0,50-26 15 16,-15 7-15-16,-35 19 19 0,0 0-19 0,25-16 19 15,-9 7-19-15,-16 9 19 0,0 0-19 0,10-5 20 16,-1 4-20-16,-9 1 18 0,0 0-18 0,9-2 19 16,3 0-19-16,-12 2 14 0,0 0-14 0,20-7 14 15,8-5-14-15,-28 12 12 0,0 0-12 0,33-17 12 16,4-4-12-16,-37 21 9 0,0 0-9 0,37-17 9 15,-7 5-9-15,-30 12 8 0,0 0-8 0,27-7 9 16,-4 1-9-16,-23 6 8 0,0 0-8 0,23 2 8 16,1 9-8-16,-24-11 3 0,0 0-3 0,23 20 4 0,-1 22-4 15,-22-42 1-15,0 0-1 0,14 50 1 0,-9-1-1 16,-5-49 0-16,0 0 0 0,-2 45 0 0,-8 3 0 16,10-48-2-16,0 0 2 0,-18 50-2 0,-5-1 2 15,23-49-4-15,0 0 4 0,-28 46-4 0,-4-6 4 16,32-40-6-16,0 0 6 0,-33 36-5 0,-3-6 5 15,36-30-9-15,0 0 9 0,-31 24-9 0,9-8 9 16,22-16-10-16,0 0 10 0,-14 12-9 0,7-9 9 0,7-3-10 16,0 0 10-16,0 0-9 0,-5-14 9 0,5 14-7 15,0 0 7-15,3-20-6 0,8-17 6 0,-11 37-5 16,0 0 5-16,21-50-5 0,13-14 5 0,-34 64-4 16,0 0 4-16,46-81-4 0,8-6 4 0,-54 87-1 0,0 0 1 15,60-93 0-15,5-16 0 0,-65 109 0 0,0 0 0 16,68-101 0-16,-5 15 0 0,-63 86 1 0,0 0-1 15,58-76 1-15,-12 15-1 0,-46 61 2 0,0 0-2 16,32-47 3-16,-11 21-3 0,-21 26 3 0,0 0-3 0,14-13 3 16,-5 6-3-16,-9 7 1 0,0 0-1 15,0 10 2-15,-9 19-2 0,9-29 1 0,0 0-1 0,-19 44 2 16,-10 9-2-16,29-53 0 0,0 0 0 0,-33 66 1 16,-6 14-1-16,39-80-1 0,0 0 1 0,-35 83 0 15,7 0 0-15,28-83-5 0,0 0 5 0,-18 76-4 16,11-14 4-16,7-62-11 0,0 0 11 0,-2 49-11 15,4-13 11-15,-2-36-17 0,0 0 17 0,4 24-16 16,1-10 16-16,-5-14-18 0,0 0 18 0,14 2-18 16,11-9 18-16,-25 7-11 0,0 0 11 0,33-14-10 15,6-14 10-15,-39 28-6 0,0 0 6 0,39-31-5 0,3-2 5 16,-42 33-2-16,0 0 2 0,37-25-2 0,-14 11 2 16,-23 14 0-16,0 0 0 0,14-6 0 0,-5 5 0 15,-9 1 1-15,0 0-1 0,7 8 2 0,-2 18-2 16,-5-26 1-16,0 0-1 0,0 35 1 0,-10 10-1 15,10-45 0-15,0 0 0 0,-20 48 0 0,-4 6 0 16,24-54-1-16,0 0 1 0,-27 55 0 0,-1-11 0 16,28-44-2-16,0 0 2 0,-27 41-2 0,6-10 2 0,21-31-8 15,0 0 8-15,-23 21-7 0,-1-9 7 0,24-12-31 16,0 0 31-16,-21 2-30 0,10-7 30 0,11 5-63 16,0 0 63-16,-2-23-63 0,4-15 63 0,0-3-1574 15</inkml:trace>
  <inkml:trace contextRef="#ctx0" brushRef="#br0" timeOffset="150227.84">33364 12936 1362 0,'0'0'0'0,"0"0"18"0,0 0-18 0,48 14 19 16,19-7-18-16,1-4 1 15,-8-5 1-15,-12 1 0 16,-14 1-1-16,-12 3 0 16,0 1-1001-16</inkml:trace>
  <inkml:trace contextRef="#ctx0" brushRef="#br0" timeOffset="150669.09">30457 13870 1647 0,'0'0'0'16,"0"0"0"-16,0 0 0 0,0 0 0 0,0 0 0 15,9 6 1-15,1-6-1 0,-10 0 6 0,0 0-6 0,34-12 6 16,37-9-6-16,-71 21 46 0,0 0-46 0,97-28 47 16,23-5-47-16,-120 33 53 0,0 0-53 0,130-34 53 15,13 4-53-15,-143 30 69 0,0 0-69 0,146-24 69 16,15 12-69-16,-161 12 62 0,0 0-62 0,169-4 63 15,2 13-63-15,-171-9 42 0,0 0-42 0,157 19 42 16,-23 2-42-16,-134-21 28 0,0 0-28 0,106 22 29 16,-32 1-29-16,-74-23 14 0,0 0-14 0,57 21 15 15,-24-8-15-15,-33-13 3 0,0 0-3 0,5 25 3 16,-26 14-3-16,21-39 0 0,0 0 0 0,-49 42 0 16,-27-2 0-16,76-40-8 0,0 0 8 0,-99 33-8 0,-22-14 8 15,1 1-1652-15</inkml:trace>
  <inkml:trace contextRef="#ctx0" brushRef="#br0" timeOffset="150903.71">30648 14045 1099 0,'0'0'0'0,"0"0"0"0,-9 0 0 0,9 0 9 16,0 0-9-16,-7 4 10 0,7-4-10 0,0 0 22 16,0 0-22-16,24 1 23 0,36 1-23 0,-60-2 35 15,0 0-35-15,85 0 36 0,23-7-36 0,-108 7 65 0,0 0-65 16,123-12 65-16,15 0-65 0,-138 12 65 0,0 0-65 15,141-16 65-15,-5 4-65 0,-136 12 67 0,0 0-67 16,132-14 68-16,-10-5-68 0,-122 19 66 0,0 0-66 16,104-15 67-16,-34 6-67 0,-70 9 43 0,0 0-43 15,48-5 44-15,-16 2-44 0,-32 3 20 0,0 0-20 0,3 8 20 16,-31 11-20-16,28-19 1 0,0 0-1 0,-55 30 2 16,-31 8-2-16,-1-2-1359 0</inkml:trace>
  <inkml:trace contextRef="#ctx0" brushRef="#br0" timeOffset="151055.84">30817 14376 1311 0,'0'0'0'0,"5"-2"0"15,11-5 0-15,-16 7 2 0,0 0-2 0,42-9 3 16,40-3-3-16,-82 12 5 0,0 0-5 0,100-15 5 16,15-4-5-16,-115 19 32 0,0 0-32 0,118-18 32 0,-7 12-32 15,-111 6 27-15,0 0-27 0,111-11 27 0,4 1-27 16,1-1-1023-16</inkml:trace>
  <inkml:trace contextRef="#ctx0" brushRef="#br0" timeOffset="163120.71">19151 14279 505 0,'0'0'0'0,"0"0"0"16,0-16 0-16,0 16 6 0,0 0-6 0,-4-20 7 16,0-5-7-16,4 25 29 0,0 0-29 0,-1-24 29 15,-3 10-29-15,4 14 48 0,0 0-48 0,-3-8 49 0,3 8-49 16,0 0 45-16,0 0-45 0,-6-9 45 16,6 9-45-16,0 0 34 0,0 0-34 0,0 0 34 0,0 0-34 15,0 0 27-15,0 0-27 0,0 0 28 0,0 0-28 16,0 0 23-16,0 0-23 0,13-2 23 0,15 7-23 15,-28-5 18-15,0 0-18 0,44 7 18 0,12-2-18 16,-56-5 17-16,0 0-17 0,62 2 17 0,5-2-17 16,-67 0 22-16,0 0-22 0,69 0 23 0,12 2-23 15,-81-2 26-15,0 0-26 0,85 5 26 0,-4 4-26 0,-81-9 26 16,0 0-26-16,85 8 26 0,10-1-26 0,-95-7 26 16,0 0-26-16,104 6 26 0,11-3-26 0,-115-3 23 15,0 0-23-15,118 2 23 0,2-4-23 0,-120 2 18 16,0 0-18-16,121-5 19 0,-1-7-19 0,-120 12 15 0,0 0-15 15,122-12 16-15,0-1-16 0,-122 13 13 16,0 0-13-16,122-15 13 0,-8 6-13 0,-114 9 9 16,0 0-9-16,118-10 10 0,1-2-10 0,-119 12 10 0,0 0-10 0,118-12 11 15,-2 3-11-15,-116 9 13 0,0 0-13 0,110-5 14 16,1-4-14-16,-111 9 20 0,0 0-20 0,104-7 21 16,-6 0-21-16,-98 7 33 0,0 0-33 0,103-8 33 15,4-3-33-15,-107 11 37 0,0 0-37 0,110-12 38 16,-4 0-38-16,-106 12 33 0,0 0-33 0,109-14 34 15,4 4-34-15,-113 10 30 0,0 0-30 0,102-7 31 16,-14-2-31-16,-88 9 25 0,0 0-25 0,78-8 26 16,-9-3-26-16,-69 11 22 0,0 0-22 0,63-15 22 15,-3-6-22-15,-60 21 17 0,0 0-17 0,58-21 18 16,-1-3-18-16,-57 24 16 0,0 0-16 0,53-21 17 16,-7 0-17-16,-46 21 16 0,0 0-16 0,38-22 16 0,-6-6-16 15,-32 28 16-15,0 0-16 0,21-24 16 0,-1 3-16 16,-20 21 14-16,0 0-14 0,10-21 14 0,-3-6-14 15,-7 27 10-15,0 0-10 0,6-25 11 0,-5 5-11 16,-1 20 8-16,0 0-8 0,-3-21 9 0,-4-3-9 16,7 24 5-16,0 0-5 0,-7-25 5 0,-4 5-5 15,11 20 3-15,0 0-3 0,-16-23 3 0,-10-8-3 0,26 31 1 16,0 0-1-16,-39-36 2 0,-16-2-2 0,55 38 1 16,0 0-1-16,-65-37 2 0,-11-3-2 0,76 40 0 15,0 0 0-15,-81-36 0 0,0 3 0 0,81 33-1 0,0 0 1 16,-81-36 0-16,-16-9 0 0,97 45-2 0,0 0 2 15,-97-47-1-15,-4-1 1 0,101 48-4 0,0 0 4 16,-106-49-3-16,-5 8 3 0,111 41-5 0,0 0 5 16,-113-42-4-16,-6 4 4 0,119 38-8 0,0 0 8 15,-131-36-7-15,-22 1 7 0,153 35-12 0,0 0 12 0,-170-33-11 16,-13 0 11-16,183 33-10 0,0 0 10 16,-191-31-10-16,4 0 10 0,187 31-12 0,0 0 12 0,-181-28-11 15,4 6 11-15,177 22-10 0,0 0 10 0,-174-17-9 16,8 5 9-16,166 12-9 0,0 0 9 0,-171-6-8 15,-4 10 8-15,175-4-7 0,0 0 7 0,-182 14-7 16,-15 12 7-16,197-26-7 0,0 0 7 0,-191 27-7 16,15-1 7-16,176-26-6 0,0 0 6 0,-166 26-5 15,11-2 5-15,155-24-5 0,0 0 5 0,-136 25-5 16,13-1 5-16,123-24-5 0,0 0 5 0,-104 24-5 16,17 2 5-16,87-26-4 0,0 0 4 0,-88 30-3 0,0 1 3 15,88-31-6-15,0 0 6 0,-85 38-5 0,4 3 5 16,81-41-4-16,0 0 4 0,-78 44-4 15,6 4 4-15,72-48-3 0,0 0 3 0,-76 52-2 0,-3 5 2 16,79-57-6-16,0 0 6 0,-81 61-6 0,1 6 6 16,80-67-10-16,0 0 10 0,-70 62-9 0,11-1 9 15,59-61-12-15,0 0 12 0,-44 59-12 0,13-7 12 0,31-52-18 16,0 0 18-16,-23 52-18 0,14-2 18 0,9-50-16 16,0 0 16-16,9 52-16 0,14 3 16 0,-23-55-14 15,0 0 14-15,37 61-14 0,12-1 14 0,-49-60-17 16,0 0 17-16,64 56-16 0,13-10 16 0,-77-46-11 15,0 0 11-15,85 42-11 0,1-6 11 0,-86-36-8 0,0 0 8 16,88 31-8-16,1-6 8 0,-89-25-19 0,0 0 19 16,76 13-18-16,-13-2 18 0,1-4-1102 0</inkml:trace>
  <inkml:trace contextRef="#ctx0" brushRef="#br0" timeOffset="182056.79">13660 10345 315 0,'0'0'0'0,"0"0"0"0,0 0 0 0,0 0 3 16,0 0-3-16,-27-12 4 0,18 12-4 0,9 0 31 16,0 0-31-16,-9 0 31 0,-10 0-31 0,19 0 36 15,0 0-36-15,-18-3 37 0,3-1-37 0,15 4 25 0,0 0-25 16,-11-1 26-16,11 1-26 0,0 0 20 0,0 0-20 15,-9-2 20-15,9 2-20 0,0 0 22 0,0 0-22 16,0 0 23-16,-5 0-23 0,5 0 20 0,0 0-20 16,0 0 20-16,0 0-20 0,0 0 31 0,0 0-31 15,-9 0 31-15,9 0-31 0,0 0 41 0,0 0-41 0,0 0 42 16,0 0-42-16,0 0 45 0,0 0-45 0,-9 0 46 16,9 0-46-16,0 0 51 0,0 0-51 0,0 0 52 15,0 0-52-15,0 0 47 0,0 0-47 0,9 0 47 16,5-2-47-16,-14 2 40 0,0 0-40 0,21-3 41 15,11-3-41-15,-32 6 37 0,0 0-37 0,39-8 37 16,5-3-37-16,-44 11 26 0,0 0-26 0,46-8 27 16,3-4-27-16,-49 12 22 0,0 0-22 0,50-13 23 15,-3 5-23-15,-47 8 17 0,0 0-17 0,46-9 18 16,0-1-18-16,-46 10 16 0,0 0-16 0,44-9 17 16,2-3-17-16,-46 12 10 0,0 0-10 0,49-9 11 0,-1 1-11 15,-48 8 8-15,0 0-8 0,49-7 8 0,10 3-8 16,-59 4 9-16,0 0-9 0,61-1 9 0,-3-1-9 15,-58 2 10-15,0 0-10 0,60-2 10 0,2-1-10 16,-62 3 8-16,0 0-8 0,65-4 9 0,6 1-9 16,-71 3 9-16,0 0-9 0,63-4 10 0,3 3-10 15,-66 1 8-15,0 0-8 0,63-4 8 0,3 2-8 16,-66 2 8-16,0 0-8 0,59-1 8 0,3-1-8 0,-62 2 5 16,0 0-5-16,64 0 6 0,-1 3-6 0,-63-3 5 15,0 0-5-15,64 6 5 0,-6-6-5 0,-58 0 4 16,0 0-4-16,55 0 5 0,3-7-5 0,-58 7 3 0,0 0-3 15,63-6 3-15,-4 6-3 0,-59 0 1 16,0 0-1-16,60 0 2 0,-6 0-2 0,-54 0 2 0,0 0-2 16,53 0 2-16,0 0-2 0,-53 0 1 0,0 0-1 15,51 0 2-15,-5 0-2 0,-46 0 2 0,0 0-2 0,46 0 2 16,2 0-2-16,-48 0 2 0,0 0-2 0,47 2 2 16,3 0-2-16,-50-2 2 0,0 0-2 0,51 3 2 15,0 3-2-15,-51-6 2 0,0 0-2 0,51 5 2 16,-2 2-2-16,-49-7 1 0,0 0-1 0,50 1 2 15,-3-1-2-15,-47 0 1 0,0 0-1 0,48 2 2 16,0 3-2-16,-48-5 0 0,0 0 0 0,42 7 1 16,4 2-1-16,-46-9 1 0,0 0-1 0,47 12 2 15,3-5-2-15,-50-7 3 0,0 0-3 0,47 7 3 16,3 3-3-16,-50-10 5 0,0 0-5 0,49 7 5 16,1-2-5-16,-50-5 6 0,0 0-6 0,53 0 7 0,5 2-7 15,-58-2 7-15,0 0-7 0,54 5 7 0,-2 0-7 16,-52-5 5-16,0 0-5 0,47 7 5 0,-6 0-5 15,-41-7 4-15,0 0-4 0,46 6 4 0,7-5-4 16,-53-1 2-16,0 0-2 0,54 4 3 0,1-3-3 16,-55-1 1-16,0 0-1 0,55 2 1 0,3-2-1 15,-58 0 1-15,0 0-1 0,54 2 2 0,-2 5-2 16,-52-7 2-16,0 0-2 0,49 3 2 0,-1-1-2 0,-48-2 3 16,0 0-3-16,47 0 4 0,-3 0-4 0,-44 0 5 15,0 0-5-15,41 0 6 0,0-2-6 0,-41 2 6 16,0 0-6-16,31-1 7 0,-15 2-7 0,-16-1 7 0,0 0-7 15,11 2 8-15,-11-2-8 0,0 0 9 0,0 0-9 16,9 2 9-16,-9-2-9 0,0 0 9 0,0 0-9 16,5-2 9-16,-5 2-9 0,0 0 9 0,0 0-9 15,0 0 9-15,0 0-9 0,0 0 7 0,0 0-7 16,0 0 8-16,0 0-8 0,0 0 7 0,0 0-7 0,-9-5 7 16,-23 5-7-16,32 0 6 0,0 0-6 0,-46 0 6 15,-8 0-6-15,54 0 4 0,0 0-4 0,-58 0 4 16,-6 0-4-16,64 0 2 0,0 0-2 0,-71 0 3 15,-11 0-3-15,82 0 0 0,0 0 0 0,-90 0 1 16,-4-4-1-16,94 4 0 0,0 0 0 0,-97-3 0 16,-2 1 0-16,99 2 0 0,0 0 0 0,-104 0 0 15,0 2 0-15,104-2 0 0,0 0 0 0,-109 2 0 16,-4-1 0-16,113-1 0 0,0 0 0 0,-115 4 0 16,-6-1 0-16,121-3 0 0,0 0 0 0,-124 5 0 15,-6 1 0-15,130-6 0 0,0 0 0 0,-131 5 0 0,8 0 0 16,123-5 0-16,0 0 0 0,-126 7 0 15,1 0 0-15,125-7 0 0,0 0 0 0,-123 5 0 0,3-3 0 16,120-2 0-16,0 0 0 0,-120 3 0 0,2 4 0 16,118-7-1-16,0 0 1 0,-117 7 0 0,1-3 0 15,116-4-1-15,0 0 1 0,-117 1 0 0,-1 5 0 16,118-6 0-16,0 0 0 0,-115 5 0 0,4-2 0 16,111-3 0-16,0 0 0 0,-109 5 0 0,-4 6 0 0,113-11 0 15,0 0 0-15,-104 7 0 0,5 3 0 0,99-10 0 16,0 0 0-16,-93 10 0 0,10 1 0 0,83-11 0 15,0 0 0-15,-81 10 0 0,8-1 0 0,73-9 0 0,0 0 0 16,-63 7 0-16,19-2 0 0,44-5 0 0,0 0 0 16,-37 3 0-16,14 1 0 0,23-4 0 0,0 0 0 15,-18 3 0-15,9-1 0 0,9-2 1 0,0 0-1 16,-5 0 1-16,5 0-1 0,0 0 1 0,0 0-1 16,-9 0 1-16,9 0-1 0,0 0 1 0,0 0-1 0,0 0 2 15,0 0-2-15,0 0 0 0,0 0 0 0,6 0 1 16,11-2-1-16,-17 2 0 0,0 0 0 0,32-3 1 15,5-1-1-15,-37 4 0 0,0 0 0 0,44-3 0 16,0 0 0-16,-44 3 0 0,0 0 0 0,55-4 0 16,8 2 0-16,-63 2-1 0,0 0 1 0,66-5-1 15,-1 2 1-15,-65 3-2 0,0 0 2 0,72-2-2 16,1 0 2-16,-73 2-2 0,0 0 2 0,77 0-1 16,4 0 1-16,-81 0-3 0,0 0 3 0,83 0-3 15,5-5 3-15,-88 5-3 0,0 0 3 0,90-5-3 0,6 0 3 16,-96 5-4-16,0 0 4 0,95-4-3 0,4 1 3 15,-99 3-3-15,0 0 3 0,97-5-2 0,1-2 2 16,-98 7-1-16,0 0 1 0,103-7 0 0,3 0 0 16,-106 7 0-16,0 0 0 0,107-5 0 0,3 3 0 15,-110 2 0-15,0 0 0 0,111-2 0 0,2-1 0 16,-113 3 0-16,0 0 0 0,116-4 1 0,4 1-1 16,-120 3 0-16,0 0 0 0,120-5 1 0,-7 5-1 0,-113 0 0 15,0 0 0-15,116-6 1 0,4 1-1 0,-120 5 0 16,0 0 0-16,118-2 1 0,-10 4-1 0,-108-2 0 15,0 0 0-15,107 2 1 0,1-4-1 0,-108 2 1 0,0 0-1 16,99-2 1-16,-9-1-1 0,-90 3 1 0,0 0-1 16,79-2 1-16,-14 2-1 0,-65 0 2 0,0 0-2 15,55-2 3-15,-9-1-3 0,-46 3 3 0,0 0-3 16,32-2 3-16,-15 2-3 0,-17 0 3 0,0 0-3 16,11 0 3-16,-11 0-3 0,0 0 4 0,0 0-4 15,9-7 5-15,-9 7-5 0,0 0 6 0,0 0-6 0,0 0 6 16,0 0-6-16,0 0 7 0,0 0-7 0,0 0 7 15,-27-5-7-15,27 5 9 0,0 0-9 0,-39-8 9 16,-10-1-9-16,49 9 7 0,0 0-7 0,-56-11 8 16,-6 3-8-16,62 8 7 0,0 0-7 0,-76-11 8 15,-14 6-8-15,90 5 5 0,0 0-5 0,-100-5 6 16,-8-4-6-16,108 9 4 0,0 0-4 0,-113-7 4 16,-9 7-4-16,122 0 2 0,0 0-2 0,-127 0 2 15,2 0-2-15,125 0 1 0,0 0-1 0,-127 0 2 16,-3 2-2-16,130-2 1 0,0 0-1 0,-143 5 1 0,-4 1-1 15,147-6 0-15,0 0 0 0,-151 7 1 0,4-1-1 16,147-6 0-16,0 0 0 0,-136 11 0 0,8-3 0 16,128-8-1-16,0 0 1 0,-113 13-1 0,10-3 1 15,103-10-3-15,0 0 3 0,-93 9-2 0,12-1 2 16,81-8-4-16,0 0 4 0,-69 7-3 0,25-2 3 16,44-5-5-16,0 0 5 0,-28 4-4 0,12-2 4 0,16-2-4 15,0 0 4-15,-9 1-3 0,9-1 3 0,0 0-4 16,0 0 4-16,0 0-3 0,0 0 3 0,0 0-3 15,0 0 3-15,14 11-3 0,20-4 3 0,-34-7-3 16,0 0 3-16,42 7-3 0,20 5 3 0,-62-12-4 16,0 0 4-16,65 10-3 0,11-1 3 0,-76-9-6 0,0 0 6 15,85 7-6-15,13-2 6 0,-98-5-6 0,0 0 6 16,103 5-5-16,-3 0 5 0,-100-5-4 0,0 0 4 16,97 5-4-16,4-1 4 0,-101-4-4 0,0 0 4 0,98 3-3 15,5 3 3-15,-103-6-3 0,0 0 3 0,90 6-2 16,-16-2 2-16,-74-4-2 0,0 0 2 0,65 5-1 15,-8-1 1-15,-57-4-1 0,0 0 1 0,44 1-1 16,-13 3 1-16,-31-4-1 0,0 0 1 0,27 3 0 16,-8 1 0-16,-19-4 0 0,0 0 0 0,13 3 0 15,-3 1 0-15,-10-4 0 0,0 0 0 0,7 5 0 16,-7-5 0-16,0 0-1 0,0 0 1 0,6 7 0 16,-10 1 0-16,4-8-1 0,0 0 1 0,-14 18 0 15,-14 13 0-15,28-31-4 0,0 0 4 0,-41 33-3 16,-12-6 3-16,0 3-1312 0</inkml:trace>
  <inkml:trace contextRef="#ctx0" brushRef="#br0" timeOffset="-198154.76">1175 14288 890 0,'0'0'0'0,"0"0"52"0,0 0-52 15,14-28 53-15,-5 16-53 0,-9 12 48 0,0 0-48 16,8-5 49-16,3 5-49 0,-11 0 21 0,0 0-21 15,12 8 21-15,3 11-21 0,-15-19 19 0,0 0-19 0,17 30 19 16,-3 15-19-16,-14-45 10 0,0 0-10 0,18 53 10 16,-6 4-10-16,-12-57 12 0,0 0-12 0,11 57 12 15,-2-1-12-15,-9-56 12 0,0 0-12 0,9 57 13 16,-6-3-13-16,-3-54 17 0,0 0-17 0,0 53 17 16,0 4-17-16,0-57 20 0,0 0-20 0,2 56 20 15,-2-6-20-15,0-50 24 0,0 0-24 0,-2 43 24 16,2-5-24-16,0-38 25 0,0 0-25 0,0 31 25 15,0-8-25-15,0-23 25 0,0 0-25 0,2 17 25 16,1-8-25-16,-3-9 24 0,0 0-24 0,0 0 25 0,0 0-25 16,0 0 22-16,0 0-22 0,9 0 22 0,-9 0-22 15,0 0 20-15,0 0-20 0,9 0 20 0,5 0-20 16,-14 0 18-16,0 0-18 0,14 0 19 0,4-4-19 16,-18 4 24-16,0 0-24 0,26-8 25 0,6-6-25 15,-32 14 27-15,0 0-27 0,42-16 28 0,15-6-28 16,-57 22 26-16,0 0-26 0,63-26 27 0,10-4-27 15,-73 30 26-15,0 0-26 0,72-32 27 0,9-3-27 0,-81 35 28 16,0 0-28-16,87-36 28 0,8 3-28 16,-95 33 26-16,0 0-26 0,99-30 27 0,1-3-27 0,-100 33 23 15,0 0-23-15,102-34 24 0,8-3-24 0,-110 37 23 16,0 0-23-16,111-36 24 0,-2 7-24 0,-109 29 23 16,0 0-23-16,110-31 23 0,-6-4-23 0,-104 35 21 0,0 0-21 15,102-31 21-15,-7 0-21 0,-95 31 22 0,0 0-22 16,95-31 22-16,-5-2-22 0,-90 33 20 0,0 0-20 15,87-32 20-15,-2 7-20 0,-85 25 16 0,0 0-16 0,86-23 17 16,-10 4-17-16,-76 19 14 0,0 0-14 0,74-17 15 16,-2 1-15-16,-72 16 12 0,0 0-12 0,71-14 13 15,-2-1-13-15,-69 15 9 0,0 0-9 0,70-9 10 16,-10-1-10-16,-60 10 10 0,0 0-10 0,55-9 10 16,-2-1-10-16,-53 10 8 0,0 0-8 0,49-12 9 15,2-2-9-15,-51 14 6 0,0 0-6 0,53-12 7 16,2 3-7-16,-55 9 6 0,0 0-6 0,55-9 7 15,-1-1-7-15,-54 10 8 0,0 0-8 0,53-14 8 16,-4-7-8-16,-49 21 8 0,0 0-8 0,52-19 8 16,1 2-8-16,-53 17 8 0,0 0-8 0,51-16 9 15,3 1-9-15,-54 15 8 0,0 0-8 0,59-16 9 16,-1 2-9-16,-58 14 5 0,0 0-5 0,58-14 6 0,0 1-6 16,-58 13 5-16,0 0-5 0,55-19 6 0,3 1-6 15,-58 18 7-15,0 0-7 0,58-22 7 0,-3 1-7 16,-55 21 6-16,0 0-6 0,55-17 6 0,-9-1-6 15,-46 18 6-15,0 0-6 0,40-15 7 0,-5-1-7 16,-35 16 5-16,0 0-5 0,32-12 6 0,-5-3-6 0,-27 15 6 16,0 0-6-16,28-14 6 0,-2-5-6 0,-26 19 6 15,0 0-6-15,23-18 6 0,-5 5-6 0,-18 13 6 16,0 0-6-16,17-11 7 0,-2 4-7 0,-15 7 5 16,0 0-5-16,8-8 6 0,-8 8-6 0,0 0 7 0,0 0-7 15,9-14 7-15,-3 0-7 0,-6 14 7 0,0 0-7 16,8-21 8-16,1-1-8 0,-9 22 7 0,0 0-7 15,9-26 8-15,-9-5-8 0,0 31 6 0,0 0-6 16,2-33 7-16,1-7-7 0,-3 40 6 0,0 0-6 0,4-43 7 16,-4-2-7-16,0 45 6 0,0 0-6 0,0-51 7 15,0-7-7-15,0 58 4 0,0 0-4 0,0-58 5 16,0 1-5-16,0 57 3 0,0 0-3 0,2-58 3 16,1 2-3-16,-3 56 1 0,0 0-1 0,0-47 2 15,0 9-2-15,0 38 1 0,0 0-1 0,0-31 1 16,0 5-1-16,0 26 0 0,0 0 0 0,-3-21 1 15,1 4-1-15,2 17 0 0,0 0 0 0,-4-12 0 16,8 5 0-16,-4 7 0 0,0 0 0 0,0 0 0 16,-4-9 0-16,4 9 0 0,0 0 0 0,0 0 0 15,0 0 0-15,0 0-1 0,0 0 1 0,0 0 0 0,0-6 0 16,0 6-2-16,0 0 2 0,0 0-1 0,0 0 1 16,0 0-3-16,0 0 3 0,0 0-2 0,0-7 2 15,0 7-4-15,0 0 4 0,0 0-3 0,0 0 3 16,0 0-4-16,0 0 4 0,0 0-4 0,0 0 4 15,0 0-5-15,0 0 5 0,0 0-5 0,0 0 5 16,0 0-7-16,0 0 7 0,0 7-7 0,0-7 7 0,0 0-8 16,0 0 8-16,0 0-7 0,0 0 7 0,0 0-8 15,0 0 8-15,0 0-7 0,0 0 7 0,0 0-8 16,0 0 8-16,0 0-8 0,0 0 8 0,0 0-7 16,0 0 7-16,0 0-6 0,0 0 6 0,0 0-7 0,0 0 7 15,0 0-6-15,0 0 6 0,0 0-6 0,0 0 6 16,0 0-5-16,0 0 5 0,0 0-5 0,0 0 5 15,0 0-4-15,0 0 4 0,0 0-6 0,0 0 6 16,0 0-6-16,-12-2 6 0,1 0-1834 0</inkml:trace>
  <inkml:trace contextRef="#ctx0" brushRef="#br0" timeOffset="-192760.82">1577 16359 639 0,'0'0'0'0,"0"0"0"15,0 0 0-15,0 0 15 0,0 0-15 0,0 0 15 16,-18-12-15-16,18 12 49 0,0 0-49 0,-5-9 49 16,-2 1-49-16,7 8 52 0,0 0-52 0,-5-11 53 0,-1 1-53 15,6 10 32-15,0 0-32 0,-8-9 33 0,4 0-33 16,4 9 23-16,0 0-23 0,-2-8 24 0,-1-1-24 16,3 9 18-16,0 0-18 0,-4-7 18 0,2 0-18 15,2 7 20-15,0 0-20 0,0 0 21 0,-3-8-21 16,3 8 26-16,0 0-26 0,0 0 26 0,0 0-26 15,0 0 29-15,0 0-29 0,0 0 29 0,-9-6-29 16,9 6 31-16,0 0-31 0,0 0 31 0,0 0-31 0,0 0 34 16,0 0-34-16,-5-1 35 0,5 1-35 0,0 0 33 15,0 0-33-15,-4-5 34 0,4 5-34 0,0 0 30 16,0 0-30-16,0 0 31 0,0 0-31 0,0 0 28 16,0 0-28-16,7-7 29 0,-7 7-29 0,0 0 21 0,0 0-21 15,0 0 22-15,0 0-22 0,0 0 17 0,0 0-17 16,0 0 17-16,0 0-17 0,0 0 11 0,0 0-11 15,0 0 11-15,0 0-11 0,0 0 6 0,0 0-6 0,0 0 7 16,0 0-7-16,0 0 4 0,0 0-4 16,0 7 4-16,0-7-4 0,0 0-1146 0</inkml:trace>
  <inkml:trace contextRef="#ctx0" brushRef="#br0" timeOffset="-189759">1499 16174 639 0,'0'0'0'16,"0"0"0"-16,0 0 0 0,0 0 19 0,0 0-19 0,0 0 20 16,0 0-20-16,0 0 38 0,0 0-38 0,0 0 38 15,0 0-38-15,0 0 55 0,0 0-55 0,0 0 56 16,0 0-56-16,0 0 46 0,0 0-46 0,-9 24 46 16,20 11-46-16,-11-35 40 0,0 0-40 0,9 45 40 15,0 13-40-15,-9-58 36 0,0 0-36 0,9 66 37 16,-4 5-37-16,-5-71 43 0,0 0-43 0,7 75 44 15,-5 6-44-15,-2-81 42 0,0 0-42 0,0 80 42 16,3-15-42-16,-3-65 42 0,0 0-42 0,0 57 42 16,2-13-42-16,-2-44 47 0,0 0-47 0,0 34 48 15,0-9-48-15,0-25 55 0,0 0-55 0,0 15 55 0,0-6-55 16,0-9 52-16,0 0-52 0,0 0 53 0,0 0-53 16,0 0 47-16,0 0-47 0,0 0 48 0,0 0-48 15,0 0 40-15,0 0-40 0,3-7 41 0,1 0-41 16,-4 7 40-16,0 0-40 0,14-12 40 0,13-9-40 15,-27 21 42-15,0 0-42 0,37-24 43 0,7-4-43 16,-44 28 38-16,0 0-38 0,46-28 39 0,8-1-39 16,-54 29 33-16,0 0-33 0,55-28 34 0,3 4-34 0,-58 24 29 15,0 0-29-15,64-24 30 0,6-7-30 0,-70 31 24 16,0 0-24-16,74-37 25 0,7-2-25 0,-81 39 19 16,0 0-19-16,76-40 20 0,2 3-20 0,-78 37 16 0,0 0-16 15,81-32 16-15,0 2-16 0,-81 30 13 0,0 0-13 16,81-29 13-16,-5 3-13 0,-76 26 11 0,0 0-11 15,74-26 12-15,-3 2-12 0,-71 24 12 0,0 0-12 16,69-23 13-16,1 1-13 0,-70 22 11 0,0 0-11 16,69-21 11-16,-11 2-11 0,-58 19 9 0,0 0-9 15,60-19 9-15,-7 1-9 0,-53 18 10 0,0 0-10 0,49-13 10 16,-3 2-10-16,-46 11 9 0,0 0-9 0,46-10 10 16,4-1-10-16,-50 11 9 0,0 0-9 0,49-10 10 15,-3 0-10-15,-46 10 9 0,0 0-9 0,40-12 9 16,1-2-9-16,-41 14 7 0,0 0-7 0,35-12 8 15,-3 3-8-15,-32 9 7 0,0 0-7 0,37-9 7 16,-2 2-7-16,-35 7 7 0,0 0-7 0,36-7 7 16,-5 1-7-16,-31 6 7 0,0 0-7 0,32-9 8 15,0-2-8-15,-32 11 6 0,0 0-6 0,33-10 6 16,6 1-6-16,-39 9 6 0,0 0-6 0,41-8 7 0,-1-1-7 16,-40 9 6-16,0 0-6 0,41-9 7 0,-1 1-7 15,-40 8 5-15,0 0-5 0,41-11 6 0,1 1-6 16,-42 10 5-16,0 0-5 0,44-12 5 0,-3 0-5 15,-41 12 5-15,0 0-5 0,46-17 5 0,7-3-5 16,-53 20 5-16,0 0-5 0,54-19 6 0,5 2-6 16,-59 17 5-16,0 0-5 0,56-19 6 0,0-3-6 15,-56 22 6-15,0 0-6 0,55-25 6 0,0 1-6 0,-55 24 6 16,0 0-6-16,60-21 7 0,5-1-7 0,-65 22 6 16,0 0-6-16,65-23 6 0,-3-1-6 0,-62 24 7 15,0 0-7-15,58-26 7 0,-1 2-7 0,-57 24 6 0,0 0-6 16,61-23 7-16,3 3-7 0,-64 20 5 0,0 0-5 15,58-18 6-15,-8 5-6 0,-50 13 5 0,0 0-5 16,49-16 6-16,-8 4-6 0,-41 12 5 0,0 0-5 16,40-9 6-16,-3 1-6 0,-37 8 5 0,0 0-5 0,28-7 5 15,-1-2-5-15,-27 9 5 0,0 0-5 0,21-9 6 16,-10 6-6-16,-11 3 4 0,0 0-4 0,8 0 5 16,-8 0-5-16,0 0 3 0,0 0-3 0,9-5 3 15,-9 5-3-15,0 0 2 0,0 0-2 0,0 0 3 16,0 0-3-16,0 0 3 0,0 0-3 0,4-7 3 15,-4 7-3-15,0 0 4 0,0 0-4 0,0 0 4 16,0-12-4-16,0 12 5 0,0 0-5 0,-4-12 5 16,-8-4-5-16,12 16 7 0,0 0-7 0,-16-24 7 15,-2-7-7-15,18 31 8 0,0 0-8 0,-23-38 8 16,2-7-8-16,21 45 8 0,0 0-8 0,-19-52 8 16,-13-7-8-16,32 59 8 0,0 0-8 0,-30-64 8 0,-2 5-8 15,32 59 8-15,0 0-8 0,-23-55 8 0,0 3-8 16,23 52 2-16,0 0-2 0,-17-49 3 0,-4 9-3 15,21 40 0-15,0 0 0 0,-16-31 0 0,7 12 0 16,9 19 0-16,0 0 0 0,-4-8 0 0,4 8 0 16,0 0-2-16,0 0 2 0,0 0-1 0,0 0 1 15,0 0-5-15,0 0 5 0,6 8-5 0,6 18 5 0,-12-26-8 16,0 0 8-16,14 36-7 0,7 8 7 0,-21-44-9 16,0 0 9-16,20 45-8 0,3 7 8 0,-23-52-16 15,0 0 16-15,23 52-15 0,0-1 15 0,-23-51-19 16,0 0 19-16,21 52-18 0,-4-5 18 0,-17-47-19 0,0 0 19 15,18 40-19-15,-9-9 19 0,-9-31-17 0,0 0 17 16,10 28-16-16,-4-6 16 0,-6-22-14 0,0 0 14 16,7 19-14-16,-5-7 14 0,-2-12-11 0,0 0 11 15,0 9-10-15,0-9 10 0,0 0-8 0,0 0 8 16,-6 9-8-16,6-9 8 0,0 0-5 0,0 0 5 16,0 7-5-16,0-7 5 0,0 0-4 0,0 0 4 0,-3 7-4 15,3-7 4-15,0 0-3 0,0 0 3 0,-11 8-3 16,-6 4 3-16,17-12-3 0,0 0 3 0,-32 19-2 15,-18 4 2-15,50-23-2 0,0 0 2 0,-60 26-1 16,-12 3 1-16,72-29-2 0,0 0 2 0,-72 26-1 16,-9 4 1-16,81-30-1 0,0 0 1 0,-85 34 0 15,-5 6 0-15,90-40-1 0,0 0 1 0,-92 42 0 16,-5 4 0-16,97-46 0 0,0 0 0 0,-97 42 0 16,-14-2 0-16,111-40 0 0,0 0 0 0,-109 38 0 0,-1 3 0 15,110-41 0-15,0 0 0 0,-112 42 0 0,-5 1 0 16,117-43 0-16,0 0 0 0,-113 43 0 0,4 1 0 15,109-44 0-15,0 0 0 0,-113 45 0 0,2 0 0 16,111-45 0-16,0 0 0 0,-110 39 0 0,3-4 0 16,107-35 0-16,0 0 0 0,-108 33 0 0,-6-2 0 15,114-31 0-15,0 0 0 0,-113 29 0 0,5 4 0 16,108-33 0-16,0 0 0 0,-104 37 0 0,0-3 0 16,104-34 0-16,0 0 0 0,-99 38 0 0,4 4 0 15,95-42 0-15,0 0 0 0,-94 38 0 0,8-3 0 16,86-35 0-16,0 0 0 0,-83 32 0 0,7-2 0 0,76-30 0 15,0 0 0-15,-68 24 0 0,11-5 0 0,57-19 0 0,0 0 0 16,-51 16 0-16,-4-2 0 0,55-14 0 0,0 0 0 16,-53 12 0-16,16-4 0 0,37-8 0 0,0 0 0 15,-35 9 0-15,-11 3 0 0,46-12 0 0,0 0 0 0,-44 10 0 16,2 1 0-16,42-11 0 0,0 0 0 0,-30 8 0 16,7-2 0-16,23-6 0 0,0 0 0 0,-18 5 0 15,1 0 0-15,17-5 0 0,0 0 0 0,-15 3 0 16,1-1 0-16,14-2 0 0,0 0 0 15,-9 0 1-15,-1-2-1 0,10 2 0 0,0 0 0 0,-12-5 1 16,3-5-1-16,9 10 0 0,0 0 0 0,-9-19 1 16,5-12-1-16,4 31 0 0,0 0 0 0,-1-44 1 15,1-9-1-15,0 53 0 0,0 0 0 0,-4-64 1 16,4-9-1-16,0 73 0 0,0 0 0 0,-2-79 0 16,-1 1 0-16,3 78 0 0,0 0 0 0,-4-77 0 15,-1 7 0-15,5 70-1 0,0 0 1 0,0-63 0 0,0 11 0 16,0 52-2-16,0 0 2 0,3-39-2 0,-1 13 2 15,-2 26-3-15,0 0 3 0,0-16-3 0,0 9 3 16,0 7-6-16,0 0 6 0,0 0-5 0,4 9 5 16,-4-9-8-16,0 0 8 0,3 22-7 0,3 23 7 15,-6-45-10-15,0 0 10 0,8 62-9 0,1 16 9 16,-9-78-12-16,0 0 12 0,11 87-11 0,-8 3 11 16,-3-90-13-16,0 0 13 0,6 86-13 0,-6-1 13 0,0-85-14 15,0 0 14-15,0 82-14 0,0-13 14 0,0-69-15 16,0 0 15-16,-2 59-14 0,2-18 14 0,0-41-15 15,0 0 15-15,2 33-15 0,-2-10 15 0,0-23-14 0,0 0 14 16,0 15-13-16,3-5 13 0,-3-10-11 0,0 0 11 16,5 7-10-16,4-5 10 0,-9-2-8 15,0 0 8-15,18-5-8 0,10-7 8 0,-28 12-7 0,0 0 7 16,35-19-6-16,6-5 6 0,-41 24-5 0,0 0 5 16,44-28-5-16,4-2 5 0,-48 30-4 0,0 0 4 0,53-27-4 15,1 3 4-15,-54 24-2 0,0 0 2 0,62-28-2 16,7-8 2-16,-69 36-1 0,0 0 1 0,72-35-1 15,6 2 1-15,-78 33 0 0,0 0 0 0,79-33 0 16,-5-1 0-16,-74 34 0 0,0 0 0 0,80-33 0 16,2 3 0-16,-82 30 0 0,0 0 0 0,82-26 0 15,-1 0 0-15,-81 26 0 0,0 0 0 0,81-24 1 16,-3-4-1-16,-78 28 1 0,0 0-1 0,84-27 1 16,3-1-1-16,-87 28 1 0,0 0-1 0,84-28 2 15,3 1-2-15,-87 27 1 0,0 0-1 0,84-28 2 0,-1-1-2 16,-83 29 3-16,0 0-3 0,81-28 3 0,1 2-3 15,-82 26 5-15,0 0-5 0,75-26 5 0,-11-2-5 16,-64 28 6-16,0 0-6 0,67-26 6 0,-4 6-6 16,-63 20 6-16,0 0-6 0,69-20 7 0,0 3-7 15,-69 17 7-15,0 0-7 0,71-15 7 0,-4 1-7 16,-67 14 7-16,0 0-7 0,63-12 7 0,-5-2-7 16,-58 14 6-16,0 0-6 0,60-14 6 0,7 2-6 15,-67 12 5-15,0 0-5 0,64-14 6 0,-1-2-6 0,-63 16 4 16,0 0-4-16,60-19 5 0,2-1-5 0,-62 20 5 15,0 0-5-15,58-18 6 0,2 8-6 0,-60 10 5 0,0 0-5 16,58-12 5-16,9-2-5 0,-67 14 5 0,0 0-5 16,64-19 6-16,-9 2-6 0,-55 17 4 0,0 0-4 15,54-18 5-15,-1-1-5 0,-53 19 6 0,0 0-6 16,55-20 6-16,0-1-6 0,-55 21 7 0,0 0-7 0,53-19 7 16,-4-4-7-16,-49 23 7 0,0 0-7 0,42-22 7 15,-5 6-7-15,-37 16 6 0,0 0-6 0,30-12 6 16,-10-5-6-16,-20 17 6 0,0 0-6 15,17-14 7-15,-4 3-7 0,-13 11 5 0,0 0-5 0,8-10 6 16,-2-4-6-16,-6 14 6 0,0 0-6 0,0-19 7 16,3-3-7-16,-3 22 6 0,0 0-6 0,2-23 6 15,-4 2-6-15,2 21 6 0,0 0-6 0,0-22 6 16,6-6-6-16,-6 28 5 0,0 0-5 0,0-29 6 16,0 3-6-16,0 26 3 0,0 0-3 0,0-24 4 15,0-2-4-15,0 26 2 0,0 0-2 0,-6-33 2 16,-3-9-2-16,9 42 1 0,0 0-1 0,-12-38 2 0,2 4-2 15,10 34 0-15,0 0 0 0,-16-32 1 0,2 5-1 16,14 27 0-16,0 0 0 0,-18-26 0 0,4 7 0 16,14 19 0-16,0 0 0 0,-9-14 0 0,7 5 0 15,2 9-1-15,0 0 1 0,0 0 0 0,-3-7 0 16,3 7-2-16,0 0 2 0,0 0-2 0,0 0 2 0,0 0-4 16,0 0 4-16,0 0-4 0,0-7 4 0,0 7-7 15,0 0 7-15,0 0-6 0,0 0 6 0,0 0-9 16,0 0 9-16,0 0-8 0,0 13 8 0,0-13-16 15,0 0 16-15,0 17-16 0,0 17 16 0,0-34-27 0,0 0 27 16,-6 37-26-16,-2-13 26 0,-1 0-1824 16</inkml:trace>
  <inkml:trace contextRef="#ctx0" brushRef="#br0" timeOffset="-187824.7">2078 17804 1003 0,'0'0'0'0,"0"0"49"0,0 0-49 16,2-57 49-16,1 27-49 0,-3 30 44 0,0 0-44 16,0-13 44-16,0 6-44 0,0 7 49 0,0 0-49 0,0 0 49 15,0 0-49-15,0 0 57 0,0 0-57 0,0 0 58 16,0 0-58-16,0 0 57 0,0 0-57 0,0 8 58 15,4-2-58-15,-4-6 50 0,0 0-50 0,5 12 51 16,9 8-51-16,-14-20 43 0,0 0-43 0,14 30 43 16,2 4-43-16,-16-34 41 0,0 0-41 0,11 37 41 15,-3 1-41-15,-8-38 31 0,0 0-31 0,13 38 31 16,-3-3-31-16,-10-35 30 0,0 0-30 0,13 36 31 16,-4 2-31-16,-9-38 28 0,0 0-28 0,10 36 29 15,-1-5-29-15,-9-31 24 0,0 0-24 0,12 21 24 16,-6-10-24-16,-6-11 21 0,0 0-21 0,0 0 22 0,12 12-22 15,-12-12 17-15,0 0-17 0,9 5 17 16,1-2-17-16,-10-3 14 0,0 0-14 0,13-1 15 0,1-6-15 16,-14 7 16-16,0 0-16 0,23-11 16 0,0-3-16 15,-23 14 18-15,0 0-18 0,30-19 18 0,-2-5-18 16,-28 24 16-16,0 0-16 0,37-26 16 0,7-1-16 16,-44 27 16-16,0 0-16 0,49-30 16 0,6-3-16 15,-55 33 16-15,0 0-16 0,64-33 16 0,-1 1-16 0,-63 32 15 16,0 0-15-16,67-33 16 0,0-2-16 0,-67 35 16 15,0 0-16-15,78-36 16 0,-1 1-16 0,-77 35 14 16,0 0-14-16,82-28 14 0,-7 6-14 0,-75 22 14 16,0 0-14-16,81-23 14 0,1-1-14 0,-82 24 13 15,0 0-13-15,83-24 13 0,5 0-13 0,-88 24 11 0,0 0-11 16,81-23 12-16,-7 2-12 0,-74 21 10 0,0 0-10 16,76-19 11-16,5 2-11 0,-81 17 10 0,0 0-10 15,78-21 10-15,-3-5-10 0,-75 26 11 0,0 0-11 0,73-22 11 16,-4 3-11-16,-69 19 12 0,0 0-12 0,61-17 12 15,-4 1-12-15,-57 16 10 0,0 0-10 0,58-16 10 16,4 3-10-16,-62 13 9 0,0 0-9 0,54-14 10 16,-4 0-10-16,-50 14 8 0,0 0-8 0,42-11 9 15,-3 3-9-15,-39 8 8 0,0 0-8 0,37-11 9 16,-2-4-9-16,-35 15 8 0,0 0-8 0,37-14 9 16,4 2-9-16,-41 12 7 0,0 0-7 0,44-10 7 15,-2-3-7-15,-42 13 4 0,0 0-4 0,44-13 5 16,0-5-5-16,-44 18 2 0,0 0-2 0,37-15 3 15,0-1-3-15,-37 16 2 0,0 0-2 0,39-12 2 0,2 2-2 16,-41 10 1-16,0 0-1 0,42-13 2 0,2 0-2 16,-44 13 1-16,0 0-1 0,46-14 1 0,-2 0-1 15,-44 14 1-15,0 0-1 0,41-12 1 0,-9 3-1 16,-32 9 1-16,0 0-1 0,31-8 1 0,-4-3-1 16,-27 11 1-16,0 0-1 0,23-12 2 0,-7-2-2 15,-16 14 1-15,0 0-1 0,12-10 2 0,-3 3-2 16,-9 7 3-16,0 0-3 0,0 0 3 0,0 0-3 0,0 0 4 15,0 0-4-15,-6-12 4 0,3-6-4 0,3 18 4 16,0 0-4-16,-9-27 4 0,-5-10-4 0,14 37 4 0,0 0-4 16,-23-41 5-16,-3-2-5 0,26 43 3 0,0 0-3 15,-32-42 3-15,-3 6-3 0,35 36 0 0,0 0 0 16,-32-33 0-16,4 3 0 0,28 30-1 0,0 0 1 16,-18-27-1-16,4 9 1 0,14 18-4 0,0 0 4 15,-4-10-4-15,4 10 4 0,0 0-8 0,0 0 8 16,0 0-7-16,-8-2 7 0,8 2-12 0,0 0 12 15,-2 7-11-15,7 9 11 0,-5-16-12 0,0 0 12 0,11 28-12 16,1 8 12-16,-12-36-13 0,0 0 13 0,18 40-13 16,-4-1 13-16,-14-39-14 0,0 0 14 0,23 37-13 15,0-3 13-15,-23-34-13 0,0 0 13 0,26 32-12 16,-8-6 12-16,-18-26-12 0,0 0 12 0,14 20-11 16,-5-1 11-16,-9-19-11 0,0 0 11 0,3 14-10 15,2-5 10-15,-5-9-10 0,0 0 10 0,0 0-10 16,4 7 10-16,-4-7-7 0,0 0 7 0,0 0-6 15,0 0 6-15,0 0-6 0,0 0 6 0,0 0-5 0,0 0 5 16,0 0-4-16,0 0 4 0,0 0-4 0,-9 3 4 16,9-3-3-16,0 0 3 0,-21 7-2 0,-21 7 2 15,42-14-2-15,0 0 2 0,-48 14-1 0,11-4 1 16,37-10-1-16,0 0 1 0,-46 14 0 0,-17 9 0 16,63-23-1-16,0 0 1 0,-67 26-1 0,-6 1 1 15,73-27-1-15,0 0 1 0,-76 30 0 0,-10 1 0 16,86-31 0-16,0 0 0 0,-86 34 0 0,1 3 0 15,85-37 0-15,0 0 0 0,-87 38 0 0,-8 2 0 0,95-40 0 16,0 0 0-16,-90 41 0 0,0 1 0 0,90-42 0 16,0 0 0-16,-90 38 0 0,4-2 0 0,86-36 0 15,0 0 0-15,-90 33 0 0,0-2 0 0,90-31 0 16,0 0 0-16,-90 30 0 0,4-1 0 0,86-29 0 16,0 0 0-16,-90 26 0 0,-2-5 0 0,92-21 0 0,0 0 0 15,-94 17 0-15,8-1 0 0,86-16 0 0,0 0 0 16,-86 17 0-16,1 5 0 0,85-22 0 0,0 0 0 0,-83 25 0 15,-2-1 0-15,85-24 0 0,0 0 0 0,-84 24 0 16,6 2 0-16,78-26 0 0,0 0 0 0,-72 28 1 16,-6-1-1-16,78-27 0 0,0 0 0 0,-76 26 1 15,4 2-1-15,72-28 0 0,0 0 0 0,-64 24 1 16,19-5-1-16,45-19 0 0,0 0 0 0,-44 21 1 16,-16 9-1-16,60-30 0 0,0 0 0 0,-53 24 1 15,16-10-1-15,37-14 0 0,0 0 0 0,-36 10 1 16,-1-1-1-16,37-9 0 0,0 0 0 0,-40 8 0 15,10-1 0-15,30-7 0 0,0 0 0 0,-23 4 0 16,9-1 0-16,14-3 0 0,0 0 0 0,-14 4 0 16,-4-3 0-16,18-1 0 0,0 0 0 0,-18-3 0 0,-5-4 0 15,23 7 0-15,0 0 0 0,-21-17 0 0,5-15 0 16,16 32 0-16,0 0 0 0,-17-38 0 0,4 0 0 16,13 38 0-16,0 0 0 0,-14-41 1 0,0-8-1 15,14 49 0-15,0 0 0 0,-12-45 1 0,6 12-1 16,6 33 0-16,0 0 0 0,-3-22 0 0,1 10 0 15,2 12 0-15,0 0 0 0,0 0 0 0,0 0 0 0,0 0 0 16,0 0 0-16,5 10 0 0,4 16 0 0,-9-26 0 16,0 0 0-16,18 40 0 0,7 17 0 0,-25-57 0 15,0 0 0-15,26 62 0 0,4-1 0 0,-30-61-1 0,0 0 1 16,28 50 0-16,0-19 0 0,-28-31-5 16,0 0 5-16,30 28-4 0,2 0 4 0,-32-28-18 0,0 0 18 15,27 20-18-15,-17-18 18 0,-1 0-1753 0</inkml:trace>
  <inkml:trace contextRef="#ctx0" brushRef="#br0" timeOffset="-185247.36">804 16401 1287 0,'-14'-18'0'0,"14"18"108"0,0 0-108 0,-26-36 109 15,3 5-109-15,23 31 90 0,0 0-90 0,-18-19 90 16,9 12-90-16,9 7 45 0,0 0-45 0,0 0 45 15,-3 7-45-15,3-7 31 0,0 0-31 0,5 17 32 16,7 14-32-16,-12-31 20 0,0 0-20 0,22 38 20 16,6 4-20-16,-28-42 18 0,0 0-18 0,32 45 18 15,3 3-18-15,-35-48 14 0,0 0-14 0,37 50 15 16,-2-1-15-16,-35-49 16 0,0 0-16 0,37 47 17 16,-1-9-17-16,-36-38 14 0,0 0-14 0,31 29 15 15,-2-5-15-15,-29-24 13 0,0 0-13 0,26 19 13 0,-3-7-13 16,-23-12 11-16,0 0-11 0,18 9 12 0,-6-5-12 15,-12-4 12-15,0 0-12 0,5 1 12 0,-5-1-12 16,0 0 8-16,0 0-8 0,0 0 8 0,2-14-8 16,-2 14 1-16,0 0-1 0,0-24 2 0,-5-16-2 15,-1-1-1512-15</inkml:trace>
  <inkml:trace contextRef="#ctx0" brushRef="#br0" timeOffset="-184908.96">1360 16027 1412 0,'0'0'0'0,"0"0"0"0,9 10 0 0,-9-10 8 0,0 0-8 16,5 14 8-16,-10 10-8 0,5-24 2 0,0 0-2 0,-14 37 2 15,-13 16-2-15,27-53 9 0,0 0-9 0,-32 61 10 16,-3 1-10-16,35-62 13 0,0 0-13 0,-40 68 14 15,-6 4-14-15,46-72 16 0,0 0-16 0,-50 76 17 16,5 7-17-16,45-83 18 0,0 0-18 0,-50 87 19 16,2-1-19-16,48-86 18 0,0 0-18 0,-45 90 19 15,4 6-19-15,41-96 17 0,0 0-17 0,-41 86 18 16,4-8-18-16,37-78 15 0,0 0-15 0,-26 62 15 16,7-18-15-16,19-44 21 0,0 0-21 0,-18 36 22 15,6 0-22-15,12-36 20 0,0 0-20 0,-15 33 20 16,10-3-20-16,5-30 17 0,0 0-17 0,-3 27 18 15,-1-2-18-15,4-25 11 0,0 0-11 0,4 27 11 0,8 6-11 16,-1 2-1283-16</inkml:trace>
  <inkml:trace contextRef="#ctx0" brushRef="#br0" timeOffset="-184541.67">1203 17681 1552 0,'0'0'0'0,"0"0"40"0,0 0-40 0,5 2 41 15,-5-2-41-15,0 0 9 0,0 0-9 0,16 12 9 16,7 4-9-16,-23-16 5 0,0 0-5 0,32 24 6 15,10 5-6-15,-42-29 7 0,0 0-7 0,48 30 8 16,3-1-8-16,-51-29 11 0,0 0-11 0,58 29 11 16,9 4-11-16,-67-33 29 0,0 0-29 0,69 31 30 15,-2-6-30-15,-67-25 30 0,0 0-30 0,58 20 31 16,-3 0-31-16,-55-20 38 0,0 0-38 0,46 17 39 16,-15-5-39-16,-31-12 28 0,0 0-28 0,22 9 29 15,-8-4-29-15,-14-5 21 0,0 0-21 0,5 0 22 0,-1-7-22 16,-4 7 15-16,0 0-15 0,-9-23 15 0,-5-18-15 15,-4 1-1460-15</inkml:trace>
  <inkml:trace contextRef="#ctx0" brushRef="#br0" timeOffset="-184307.94">1663 17446 1412 0,'0'0'0'0,"0"0"0"0,-8 12 0 0,8-12 16 15,0 0-16-15,-20 29 17 0,-15 34-17 0,35-63 57 0,0 0-57 16,-41 74 58-16,-5 6-58 0,46-80 51 0,0 0-51 16,-40 83 52-16,1 8-52 0,39-91 57 0,0 0-57 15,-37 90 58-15,0-5-58 0,37-85 41 0,0 0-41 16,-32 66 42-16,11-28-42 0,21-38 32 0,0 0-32 16,-28 52 32-16,-16 43-32 0,44-95 13 0,0 0-13 0,-37 92 14 15,19-33-14-15,18-59 0 0,0 0 0 0,-14 33 0 16,2-28 0-16,1 0-1404 0</inkml:trace>
  <inkml:trace contextRef="#ctx0" brushRef="#br0" timeOffset="-180940.86">5279 14886 774 0,'0'0'0'15,"0"0"0"-15,0 0 0 0,0 0 12 0,0 0-12 16,0 0 13-16,18-12-13 0,-18 12 48 0,0 0-48 0,0 0 49 16,0-8-49-16,0 8 64 0,0 0-64 0,0 0 65 15,0-9-65-15,0 9 61 0,0 0-61 0,0 0 61 16,-9-16-61-16,9 16 35 0,0 0-35 0,-9-10 35 16,-3 3-35-16,12 7 30 0,0 0-30 0,-19-5 31 15,-13-2-31-15,32 7 27 0,0 0-27 0,-41-5 27 16,-3 1-27-16,44 4 25 0,0 0-25 0,-49-2 25 15,-11 2-25-15,60 0 30 0,0 0-30 0,-64 0 30 16,-3 0-30-16,67 0 31 0,0 0-31 0,-77 2 31 16,-8 2-31-16,85-4 24 0,0 0-24 0,-93 10 24 0,-3 9-24 15,96-19 23-15,0 0-23 0,-104 23 24 0,-5 1-24 16,109-24 18-16,0 0-18 0,-118 24 19 0,1 0-19 16,117-24 19-16,0 0-19 0,-118 24 20 0,-7 1-20 15,125-25 18-15,0 0-18 0,-132 27 19 0,-6 8-19 16,138-35 15-16,0 0-15 0,-138 42 16 0,-6 8-16 15,144-50 12-15,0 0-12 0,-154 55 12 0,-6 7-12 16,160-62 12-16,0 0-12 0,-161 64 12 0,-1 6-12 0,162-70 11 16,0 0-11-16,-148 69 11 0,8-2-11 0,140-67 10 15,0 0-10-15,-123 73 11 0,3 3-11 0,120-76 9 16,0 0-9-16,-104 76 10 0,12 1-10 0,92-77 8 16,0 0-8-16,-76 72 8 0,13-6-8 0,63-66 6 0,0 0-6 15,-55 61 7-15,20-1-7 0,35-60 5 0,0 0-5 16,-27 54 5-16,17-9-5 0,10-45 5 0,0 0-5 15,2 40 5-15,14-6-5 0,-16-34 4 0,0 0-4 16,28 33 5-16,12-5-5 0,-40-28 4 0,0 0-4 0,55 17 4 16,12-10-4-16,-67-7 3 0,0 0-3 0,78 0 3 15,12-5-3-15,-90 5 3 0,0 0-3 0,102-18 4 16,4-11-4-16,-106 29 5 0,0 0-5 0,121-38 5 16,13-9-5-16,-134 47 12 0,0 0-12 0,142-52 12 15,6-3-12-15,-148 55 18 0,0 0-18 0,153-57 18 16,-8 5-18-16,-145 52 21 0,0 0-21 0,146-54 22 15,6-3-22-15,-152 57 23 0,0 0-23 0,150-62 23 16,-2-2-23-16,-148 64 23 0,0 0-23 0,145-71 24 0,-6 3-24 16,-139 68 21-16,0 0-21 0,127-64 22 15,-5 6-22-15,-122 58 20 0,0 0-20 0,109-59 20 0,-15 0-20 16,-94 59 16-16,0 0-16 0,82-57 17 0,-11 5-17 16,-71 52 14-16,0 0-14 0,55-49 14 0,-15 11-14 15,-40 38 16-15,0 0-16 0,32-29 16 0,-18 10-16 16,-14 19 16-16,0 0-16 0,4-17 16 0,-11-3-16 15,7 20 14-15,0 0-14 0,-14-20 14 0,-15-1-14 16,29 21 14-16,0 0-14 0,-40-16 15 0,-15 8-15 16,55 8 8-16,0 0-8 0,-81 0 8 0,-32 8-8 0,113-8 5 15,0 0-5-15,-129 18 5 0,-17 11-5 0,146-29 0 16,0 0 0-16,-154 42 1 0,-13 20-1 0,167-62-2 16,0 0 2-16,-189 80-1 0,-8 15 1 0,197-95-13 0,0 0 13 15,-182 104-13-15,11 6 13 0,3 3-1741 0</inkml:trace>
  <inkml:trace contextRef="#ctx0" brushRef="#br0" timeOffset="-180292">4602 16940 1356 0,'0'0'0'0,"0"0"0"0,5-15 0 16,-5 15 0-16,0 0 0 0,4-14 0 0,-8 0 0 15,4 14 0-15,0 0 0 0,-12-19 0 0,-7-10 0 16,19 29 47-16,0 0-47 0,-32-30 48 0,-9 4-48 15,41 26 72-15,0 0-72 0,-58-22 73 0,-18 3-73 16,76 19 67-16,0 0-67 0,-88-11 67 0,-14 13-67 16,102-2 59-16,0 0-59 0,-113 12 60 0,-20 13-60 0,133-25 36 15,0 0-36-15,-139 32 37 0,-6 12-37 0,145-44 22 16,0 0-22-16,-144 57 23 0,1 14-23 0,143-71 17 16,0 0-17-16,-129 72 17 0,4-4-17 0,125-68 8 0,0 0-8 15,-109 71 9-15,10 7-9 0,99-78 6 0,0 0-6 16,-85 88 7-16,13 12-7 0,72-100 3 0,0 0-3 15,-55 101 4-15,18-4-4 0,37-97 2 0,0 0-2 16,-21 90 2-16,19-6-2 0,2-84 1 0,0 0-1 16,16 73 1-16,25-16-1 0,-41-57 0 0,0 0 0 0,61 42 1 15,17-20-1-15,-78-22 0 0,0 0 0 0,102 0 0 16,20-22 0-16,-122 22 0 0,0 0 0 0,138-47 0 16,29-27 0-16,-167 74 0 0,0 0 0 0,194-96 0 15,13-7 0-15,-207 103 0 0,0 0 0 0,211-111 1 16,1-3-1-16,-212 114 2 0,0 0-2 0,196-115 2 15,-15 5-2-15,-181 110 5 0,0 0-5 0,161-108 5 16,-20 1-5-16,-141 107 8 0,0 0-8 0,111-92 8 16,-23 13-8-16,-88 79 9 0,0 0-9 0,62-56 9 15,-30 23-9-15,-32 33 12 0,0 0-12 0,10-29 13 0,-20 1-13 16,10 28 13-16,0 0-13 0,-53-24 14 0,-51 5-14 16,104 19 12-16,0 0-12 0,-147-2 13 0,-59 27-13 15,206-25 0-15,0 0 0 0,-254 48 1 0,-33 28-1 16,287-76-3-16,0 0 3 0,-313 87-3 0,-11-2 3 15,3 1-1565-15</inkml:trace>
  <inkml:trace contextRef="#ctx0" brushRef="#br0" timeOffset="-177764.75">515 16691 746 0,'0'0'89'16,"0"0"0"-16,0 0-10 16,0 0 0-16,0 0-36 15,0 0 0-15,0 0-15 16,0 33 1-16,11 10-6 16,1 11 0-16,7 1-4 15,-1-3 1-15,0-8-2 16,5-10 0-16,3-8-3 15,6-15 1-15,8-22-16 0,-40 11 26 16,0 0-26-16,50-29 27 0,10-18-27 0,-60 47 34 0,0 0-34 16,67-59 35-16,0-8-35 0,-67 67 35 0,0 0-35 15,72-75 35-15,-3-4-35 0,-69 79 55 0,0 0-55 16,67-78 55-16,0 9-55 0,-67 69 56 0,0 0-56 16,69-63 57-16,-6 1-57 0,-63 62 49 0,0 0-49 15,58-55 50-15,-13 15-50 0,-45 40 39 0,0 0-39 0,33-28 40 16,-10 9-40-16,-23 19 30 0,0 0-30 0,18-12 30 15,-13 7-30-15,-5 5 10 0,0 0-10 0,-5 14 11 16,-13 27-11-16,18-41 0 0,0 0 0 0,-28 56 0 16,-13 8 0-16,1 0-1479 0</inkml:trace>
  <inkml:trace contextRef="#ctx0" brushRef="#br0" timeOffset="-177436.91">642 16934 1197 0,'0'0'0'16,"0"0"1"-16,0 0-1 0,9 22 2 0,14 14-2 16,-23-36-4-16,0 0 4 0,32 38-3 0,5-5 3 15,-37-33-5-15,0 0 5 0,44 26-4 0,2-7 4 0,-46-19-2 16,0 0 2-16,52 9-1 0,0-11 1 0,-52 2 6 15,0 0-6-15,58-21 6 0,5-20-6 0,-63 41 41 16,0 0-41-16,71-59 41 0,-2-14-41 0,-69 73 73 16,0 0-73-16,68-81 74 0,3-4-74 0,-71 85 83 0,0 0-83 15,60-86 83-15,-5-4-83 0,-55 90 57 0,0 0-57 16,47-80 58-16,-10 20-58 0,-37 60 53 0,0 0-53 16,36-49 53-16,-12 15-53 0,-24 34 34 0,0 0-34 15,21-20 34-15,-12 15-34 0,-9 5 8 0,0 0-8 0,2 21 9 16,-7 33-9-16,-4-1-1361 0</inkml:trace>
  <inkml:trace contextRef="#ctx0" brushRef="#br0" timeOffset="-177041.72">1270 17721 1376 0,'0'0'0'16,"0"0"26"-16,0 0-26 0,0 0 26 0,0 0-26 15,0 0 4-15,0 0-4 0,0 0 4 0,9 3-4 16,-9-3 22-16,0 0-22 0,9 2 22 0,5 5-22 16,-14-7 28-16,0 0-28 0,17 14 28 0,6 7-28 15,-23-21 35-15,0 0-35 0,23 20 35 0,0-4-35 16,-23-16 31-16,0 0-31 0,27 10 32 0,-4-8-32 0,-23-2 28 15,0 0-28-15,30-7 29 0,7-8-29 0,-37 15 22 16,0 0-22-16,40-28 22 0,11-17-22 0,-51 45 31 0,0 0-31 16,59-55 32-16,-5-11-32 0,-54 66 38 0,0 0-38 15,53-75 38-15,-7-6-38 0,-46 81 40 0,0 0-40 16,49-81 40-16,-5 11-40 0,-44 70 41 0,0 0-41 16,41-58 41-16,-9 16-41 0,-32 42 34 0,0 0-34 15,23-29 35-15,-9 13-35 0,-14 16 16 0,0 0-16 0,9-5 17 16,-9 5-17-16,0 0 2 0,0 0-2 15,-13 22 2-15,-10 16-2 0,0-1-1573 0</inkml:trace>
  <inkml:trace contextRef="#ctx0" brushRef="#br0" timeOffset="-176108.84">1528 17702 1099 0,'0'0'0'0,"0"0"0"15,-9 2 0-15,9-2-2 0,0 0 2 0,-9 3-2 16,5 6 2-16,4-9-11 0,0 0 11 0,0 14-11 15,7 5 11-15,-7-19 1 0,0 0-1 0,9 26 1 16,11 10-1-16,-20-36 12 0,0 0-12 0,26 41 12 0,11 4-12 16,-37-45 36-16,0 0-36 0,41 42 37 0,-1-14-37 15,-40-28 50-15,0 0-50 0,39 19 50 0,2-12-50 16,-41-7 48-16,0 0-48 0,42-4 48 0,-1-10-48 16,-41 14 75-16,0 0-75 0,44-29 75 0,5-18-75 15,-49 47 73-15,0 0-73 0,55-55 73 0,3-2-73 16,-58 57 69-16,0 0-69 0,56-63 69 0,3-6-69 0,-59 69 63 15,0 0-63-15,52-74 64 0,-2-1-64 0,-50 75 52 16,0 0-52-16,42-67 52 0,-3 5-52 0,-39 62 46 16,0 0-46-16,32-52 47 0,-9 15-47 0,-23 37 40 15,0 0-40-15,14-20 40 0,-5 11-40 0,-9 9 30 0,0 0-30 16,0 0 31-16,5-7-31 0,-5 7 25 0,0 0-25 16,0 0 25-16,0 0-25 0,0 0 19 0,0 0-19 15,0 0 20-15,0 0-20 0,0 0 15 0,0 0-15 0,0 0 16 16,0 0-16-16,0 0 8 0,0 0-8 0,0 0 9 15,0 0-9-15,0 0 4 0,0 0-4 0,0 0 4 16,0 0-4-16,0 0 1 0,0 0-1 0,0 0 1 16,0 0-1-16,0 0 0 0,0 0 0 0,0 0 0 15,0 0 0-15,0 0-2 0,0 0 2 0,0 0-1 16,0 0 1-16,0 0-4 0,0 0 4 0,0 0-4 16,0 0 4-16,0 0-8 0,0 0 8 0,0 0-7 15,0 0 7-15,0 0-11 0,0 0 11 0,0 0-10 16,0 0 10-16,0 0-13 0,0 0 13 0,0 0-12 15,0 0 12-15,0 0-12 0,0 0 12 0,0 0-11 16,0 0 11-16,0 0-11 0,0 0 11 0,3-7-11 0,-3 7 11 16,0 0-10-16,0 0 10 0,0 0-10 0,0 0 10 15,0 0-10-15,0 0 10 0,0 0-9 0,0 0 9 16,0 0-10-16,0 0 10 0,0 0-9 0,0 7 9 16,0-7-9-16,0 0 9 0,0 0-9 0,0 0 9 15,0 0-9-15,0 0 9 0,0 0-8 0,0 0 8 16,0 0-9-16,0 0 9 0,0 0-8 0,0 0 8 15,0 0-7-15,0 0 7 0,0 0-7 0,0 0 7 0,0 0-6 16,0 0 6-16,0 0-6 0,0 0 6 0,0 0-5 16,0 0 5-16,0 0-4 0,0 0 4 0,0 0-4 15,0 0 4-15,0 0-4 0,0 0 4 0,0 0-3 16,0 0 3-16,0 0-3 0,0 0 3 0,0 0-2 0,0 0 2 16,0 0-2-16,0 0 2 0,0 0-2 0,0 0 2 15,0 0-1-15,0 0 1 0,0 0-1 0,0 0 1 16,0 0-1-16,0 0 1 0,0 0-1 0,0 0 1 15,0-7 0-15,0 7 0 0,0 0 0 0,0 0 0 0,0 0 0 16,0 0 0-16,0 0 0 0,0 0 0 0,0 0 0 16,0 0 0-16,0 0 0 0,0 0 0 0,0 0 0 15,0 0 0-15,0 0 0 0,0 0 0 0,0 0 0 16,0 0 0-16,0 0 0 0,0 0 0 0,0 0 1 16,0 0-1-16,0 0 0 0,0 0 0 0,0 0 1 15,0 0-1-15,0 0 1 0,0 0-1 0,0 0 2 16,0 0-2-16,0 0 2 0,0 0-2 0,0 0 2 15,0 0-2-15,0 0 3 0,0 0-3 0,0 0 3 16,0 0-3-16,0 0 2 0,0 0-2 0,0 0 2 16,0 0-2-16,0 0 1 0,0 0-1 0,0 0 2 0,-26-26-2 15,26 26 0-15,0 0 0 0,-37-33 0 0,-16-10 0 16,-2 0-1553-16</inkml:trace>
  <inkml:trace contextRef="#ctx0" brushRef="#br0" timeOffset="-167540.78">9276 11001 1009 0,'0'0'0'0,"0"0"0"16,0 0 0-16,0 0 10 0,0 0-10 0,0 0 10 15,0 0-10-15,0 0 19 0,0 0-19 0,0 0 20 16,0 0-20-16,0 0 11 0,0 0-11 0,0 0 12 15,0 0-12-15,0 0 5 0,0 0-5 0,0 0 6 16,0 0-6-16,0 0 2 0,0 0-2 0,0 0 3 16,0 0-3-16,0 0 2 0,0 0-2 0,0 0 2 15,0 0-2-15,0 0 1 0,0 0-1 0,0 0 2 16,0 0-2-16,0 0 3 0,0 0-3 0,0 0 4 0,0 0-4 16,0 0 7-16,0 0-7 0,0 0 7 0,0 0-7 15,0 0 19-15,0 0-19 0,21 11 19 0,-10-8-19 16,-11-3 30-16,0 0-30 0,18 5 31 0,5-1-31 15,-23-4 39-15,0 0-39 0,35 8 40 0,2 4-40 16,-37-12 35-16,0 0-35 0,41 7 35 0,-1-1-35 16,-40-6 43-16,0 0-43 0,41 3 44 0,8-3-44 15,-49 0 42-15,0 0-42 0,51 2 42 0,11 1-42 0,-62-3 38 16,0 0-38-16,63 4 39 0,-1 1-39 16,-62-5 33-16,0 0-33 0,64 7 33 0,-4-2-33 15,-60-5 26-15,0 0-26 0,58 3 27 0,0 1-27 0,-58-4 28 16,0 0-28-16,60 3 28 0,4-1-28 0,-64-2 21 15,0 0-21-15,67 2 22 0,0 3-22 0,-67-5 19 0,0 0-19 16,63 3 20-16,-5-3-20 0,-58 0 18 0,0 0-18 16,64-3 18-16,-1 3-18 0,-63 0 24 0,0 0-24 0,64 3 24 15,-2-3-24-15,-62 0 22 0,0 0-22 0,56-3 22 16,-1-2-22-16,-55 5 22 0,0 0-22 0,56-4 23 16,-1 1-23-16,-55 3 21 0,0 0-21 15,54-5 21-15,5 1-21 0,-59 4 17 0,0 0-17 16,51-3 17-16,-4-1-17 0,-47 4 16 0,0 0-16 0,50-1 17 15,5-1-17-15,-55 2 14 0,0 0-14 0,54-2 14 16,-3 2-14-16,-51 0 12 0,0 0-12 0,53 0 13 16,5 0-13-16,-58 0 11 0,0 0-11 0,59 0 11 15,1 0-11-15,-60 0 9 0,0 0-9 0,54 2 9 16,5 0-9-16,-59-2 10 0,0 0-10 0,60 1 10 16,1 3-10-16,-61-4 11 0,0 0-11 0,58 0 11 0,-3 0-11 15,-55 0 10-15,0 0-10 0,51 0 11 0,2-4-11 16,-53 4 10-16,0 0-10 0,46-1 10 15,0 1-10-15,-46 0 8 0,0 0-8 0,44 1 8 0,0 3-8 16,-44-4 8-16,0 0-8 0,44 0 8 0,2 0-8 16,-46 0 7-16,0 0-7 0,42 0 8 0,11 3-8 15,-53-3 7-15,0 0-7 0,50 0 8 0,-1 2-8 0,-49-2 8 16,0 0-8-16,46 2 8 0,0-1-8 16,-46-1 6-16,0 0-6 0,46 4 7 0,-2-4-7 0,-44 0 6 15,0 0-6-15,44 0 7 0,2-7-7 0,-46 7 5 16,0 0-5-16,49-5 6 0,1 5-6 0,-50 0 6 15,0 0-6-15,54 0 6 0,1 0-6 0,-55 0 5 16,0 0-5-16,49 0 5 0,4 0-5 0,-53 0 5 0,0 0-5 16,57 0 5-16,8 0-5 0,-65 0 7 0,0 0-7 15,65 0 7-15,2-4-7 0,-67 4 7 0,0 0-7 16,60-1 7-16,2 1-7 0,-62 0 7 0,0 0-7 0,60 0 8 16,7-4-8-16,-67 4 8 0,0 0-8 0,67-3 8 15,7 3-8-15,-74 0 6 0,0 0-6 0,76-4 7 16,0 1-7-16,-76 3 6 0,0 0-6 0,72-2 7 15,0 2-7-15,-72 0 5 0,0 0-5 0,69 0 6 16,3 2-6-16,-72-2 4 0,0 0-4 0,76 1 5 16,-3-1-5-16,-73 0 4 0,0 0-4 0,72 2 4 15,-5 2-4-15,-67-4 3 0,0 0-3 0,67 3 4 16,5-6-4-16,-72 3 2 0,0 0-2 0,71 0 3 16,-9-4-3-16,-62 4 1 0,0 0-1 0,58 0 2 0,-4 0-2 15,-54 0 3-15,0 0-3 0,53 4 4 0,-5-4-4 16,-48 0 4-16,0 0-4 0,41 3 5 0,-3-3-5 15,-38 0 5-15,0 0-5 0,32 2 6 0,-9 0-6 16,-23-2 6-16,0 0-6 0,18 1 6 0,-8 3-6 16,-10-4 6-16,0 0-6 0,9-4 7 0,-9 4-7 15,0 0 4-15,0 0-4 0,9-5 5 0,-9 5-5 16,0 0 3-16,0 0-3 0,0 0 4 0,0 0-4 0,0 0 3 16,0 0-3-16,0 0 3 0,0 0-3 0,0 0 2 15,0 0-2-15,0 0 2 0,0 0-2 0,0 0 0 16,0 0 0-16,-28-7 1 0,-39 2-1 0,67 5-2 0,0 0 2 15,-96 2-1-15,-29 17 1 0,2 0-1963 16</inkml:trace>
  <inkml:trace contextRef="#ctx0" brushRef="#br0" timeOffset="-163519.78">17662 10927 180 0,'0'0'0'0,"0"0"0"16,0 0 0-16,0 0 2 0,0 0-2 0,0 0 2 15,0 0-2-15,0 0 15 0,0 0-15 0,0 0 15 16,0 0-15-16,0 0 29 0,0 0-29 0,0 0 30 15,21 8-30-15,-21-8 33 0,0 0-33 0,9 4 34 0,5-1-34 16,-14-3 28-16,0 0-28 0,14 6 29 16,7-1-29-16,-21-5 27 0,0 0-27 0,23 3 27 0,5 1-27 15,-28-4 31-15,0 0-31 0,29 3 31 0,-3 2-31 16,-26-5 34-16,0 0-34 0,25 7 34 0,6-2-34 16,-31-5 31-16,0 0-31 0,38 4 31 0,-1 1-31 15,-37-5 47-15,0 0-47 0,44 7 47 0,3-4-47 16,-47-3 58-16,0 0-58 0,51 0 59 0,1 2-59 15,-52-2 55-15,0 0-55 0,58 4 55 0,5-1-55 0,-63-3 56 16,0 0-56-16,64 4 57 0,-4 1-57 0,-60-5 59 16,0 0-59-16,61 8 60 0,1-1-60 0,-62-7 37 15,0 0-37-15,62 7 38 0,1-2-38 0,-63-5 35 0,0 0-35 16,67 4 35-16,6-4-35 0,-73 0 30 0,0 0-30 16,70 0 31-16,-4 2-31 0,-66-2 24 0,0 0-24 15,61 1 25-15,-1 5-25 0,-60-6 26 0,0 0-26 16,59 0 27-16,2 0-27 0,-61 0 21 0,0 0-21 0,55 0 21 15,-4 3-21-15,-51-3 19 0,0 0-19 0,50 0 19 16,-1 2-19-16,-49-2 18 0,0 0-18 0,53 1 18 16,-4-2-18-16,-49 1 17 0,0 0-17 15,55-2 17-15,5-1-17 0,-60 3 16 0,0 0-16 0,62-6 17 16,-4 3-17-16,-58 3 16 0,0 0-16 0,58 0 17 16,-3 0-17-16,-55 0 16 0,0 0-16 0,54 2 17 15,-4-4-17-15,-50 2 16 0,0 0-16 0,46 0 16 16,5 0-16-16,-51 0 14 0,0 0-14 0,53 2 14 15,0-4-14-15,-53 2 13 0,0 0-13 0,45-4 13 16,-13-1-13-16,-32 5 11 0,0 0-11 0,27 0 11 16,4 2-11-16,-31-2 7 0,0 0-7 0,34 3 8 0,8-3-8 15,-42 0 6-15,0 0-6 0,43 0 6 0,-3-3-6 16,-40 3 4-16,0 0-4 0,43-3 5 0,1 1-5 16,-44 2 3-16,0 0-3 0,44-4 4 0,-13 4-4 15,-31 0 3-15,0 0-3 0,32-3 3 0,9-2-3 16,-41 5 2-16,0 0-2 0,35-7 3 0,-10 3-3 15,-25 4 2-15,0 0-2 0,23 2 3 0,1 3-3 16,-24-5 2-16,0 0-2 0,30 0 3 0,4 0-3 0,-34 0 2 16,0 0-2-16,35-5 3 0,9 2-3 0,-44 3 3 15,0 0-3-15,43 0 3 0,-10-4-3 0,-33 4 3 16,0 0-3-16,32 0 3 0,0-7-3 0,-32 7 2 16,0 0-2-16,33-5 3 0,-5-4-3 0,-28 9 2 15,0 0-2-15,25-3 3 0,0-4-3 0,-25 7 3 0,0 0-3 16,23-2 4-16,7-5-4 0,-30 7 4 0,0 0-4 15,28-5 5-15,-3-2-5 0,-25 7 4 0,0 0-4 0,22-3 4 16,7 1-4-16,-29 2 3 0,0 0-3 0,31-3 4 16,3 3-4-16,-34 0 1 0,0 0-1 0,32-4 2 15,-4-1-2-15,-28 5 1 0,0 0-1 0,25-4 1 16,-2 1-1-16,-23 3 0 0,0 0 0 0,22 0 1 16,1 0-1-16,-23 0 0 0,0 0 0 0,25 0 1 15,5-2-1-15,-30 2 0 0,0 0 0 0,30-3 1 16,-7 3-1-16,-23 0 0 0,0 0 0 0,21 0 1 15,9 1-1-15,-30-1 0 0,0 0 0 0,30 2 1 16,-9-2-1-16,-21 0 0 0,0 0 0 0,25 2 1 16,5 1-1-16,-30-3 0 0,0 0 0 0,28 4 1 0,0-1-1 15,-28-3 1-15,0 0-1 0,30 6 1 0,-1-3-1 16,-29-3 1-16,0 0-1 0,31 2 1 0,5 1-1 16,-36-3 1-16,0 0-1 0,31 4 2 0,1-1-2 15,-32-3 0-15,0 0 0 0,32 4 1 0,5 1-1 16,-37-5 0-16,0 0 0 0,42 3 0 0,1 2 0 15,-43-5 0-15,0 0 0 0,44 4 0 0,2-4 0 16,-46 0 0-16,0 0 0 0,49 3 0 0,-7 1 0 0,-42-4 0 16,0 0 0-16,44 8 0 0,6-2 0 0,-50-6 0 15,0 0 0-15,49 7 0 0,2 1 0 0,-51-8 0 16,0 0 0-16,50 5 0 0,3 2 0 0,-53-7 0 0,0 0 0 16,53 7 0-16,-1-2 0 0,-52-5 0 0,0 0 0 15,52 6 0-15,-6 1 0 0,-46-7 0 0,0 0 0 16,45 5 0-16,-9-2 0 0,-36-3 0 0,0 0 0 15,40 4 0-15,11-1 0 0,-51-3 0 0,0 0 0 0,57 4 0 16,-2 1 0-16,-55-5 0 0,0 0 0 0,51 0 0 16,-11 0 0-16,-40 0 0 0,0 0 0 0,39 0 1 15,2 3-1-15,-41-3 0 0,0 0 0 0,44 5 1 16,3-1-1-16,-47-4 0 0,0 0 0 0,44 0 0 16,-3 0 0-16,-41 0 0 0,0 0 0 0,46 0 0 15,9 3 0-15,-55-3 0 0,0 0 0 0,49 2 0 16,-17-2 0-16,-32 0-1 0,0 0 1 0,31 2 0 15,5 3 0-15,-36-5-1 0,0 0 1 0,31 0 0 16,-13 0 0-16,-18 0-1 0,0 0 1 0,19 3 0 16,10-1 0-16,-29-2 0 0,0 0 0 0,28 0 0 0,-3-2 0 15,-25 2 0-15,0 0 0 0,26-3 0 0,15-2 0 16,-41 5 0-16,0 0 0 0,38-4 0 0,-8 1 0 16,-30 3 0-16,0 0 0 0,32 0 0 0,12 0 0 15,-44 0 0-15,0 0 0 0,43 0 0 0,-15 0 0 16,-28 0 0-16,0 0 0 0,30 0 0 0,17-7 0 15,-47 7 0-15,0 0 0 0,52-5 1 0,-8 1-1 16,-44 4 0-16,0 0 0 0,42-5 1 0,6-4-1 16,-48 9 0-16,0 0 0 0,49-6 1 0,4-3-1 0,-53 9 0 15,0 0 0-15,46-9 1 0,-13 2-1 0,-33 7 0 16,0 0 0-16,39-5 1 0,14 2-1 0,-53 3 0 0,0 0 0 16,60-7 1-16,5 3-1 0,-65 4 0 0,0 0 0 15,64-1 1-15,-2 1-1 0,-62 0 0 0,0 0 0 16,49 1 1-16,-12 1-1 0,-37-2 0 0,0 0 0 15,32 2 0-15,-1 1 0 0,-31-3 0 0,0 0 0 16,32 4 0-16,0-4 0 0,-32 0 0 0,0 0 0 0,28 0 0 16,-5 0 0-16,-23 0-1 0,0 0 1 0,16 1 0 15,-2 1 0-15,-14-2-1 0,0 0 1 0,14 2 0 16,4 1 0-16,-18-3-1 0,0 0 1 0,10 0 0 16,-10 0 0-16,0 0-1 0,0 0 1 0,7 0 0 15,-7 0 0-15,0 0-1 0,0 0 1 0,0 0 0 16,0 0 0-16,0 0-1 0,0 0 1 15,0 6-1-15,-10 7 1 0,10-13-3 0,0 0 3 0,-27 21-2 16,-17 3 2-16,44-24-6 0,0 0 6 0,-61 14-5 16,-21-7 5-16,1 0-1431 0</inkml:trace>
  <inkml:trace contextRef="#ctx0" brushRef="#br0" timeOffset="-158540.78">9276 11626 259 0,'0'0'0'0,"0"0"0"0,0 0 0 15,0 0 2-15,0 0-2 0,0 0 2 0,0 0-2 16,0 0 1-16,0 0-1 0,0 0 2 0,0 0-2 16,0 0 2-16,0 0-2 0,0 0 3 0,0 0-3 15,0 0 2-15,0 0-2 0,0 0 2 0,23 0-2 16,-23 0 2-16,0 0-2 0,18 2 3 0,8 1-3 0,-26-3 2 15,0 0-2-15,37 4 3 0,-1-1-3 0,-36-3 0 16,0 0 0-16,40 3 1 0,6 1-1 0,-46-4 5 16,0 0-5-16,49 2 5 0,10-2-5 0,-59 0 11 15,0 0-11-15,58 3 11 0,19 1-11 0,-77-4 18 0,0 0-18 16,83 5 18-16,11-2-18 0,-94-3 26 0,0 0-26 16,99 2 27-16,8 1-27 0,-107-3 29 0,0 0-29 15,110 2 30-15,-3-4-30 0,-107 2 21 0,0 0-21 16,104-1 21-16,6 1-21 0,-110 0 19 15,0 0-19-15,104 0 20 0,-11 0-20 0,-93 0 22 0,0 0-22 0,90 0 22 16,-3-2-22-16,-87 2 22 0,0 0-22 0,81-2 23 16,0 2-23-16,-81 0 21 0,0 0-21 0,74 0 21 15,-7-3-21-15,-67 3 19 0,0 0-19 0,53-5 20 16,-4 1-20-16,-49 4 25 0,0 0-25 0,41-7 26 16,-11 4-26-16,-30 3 30 0,0 0-30 0,21-2 31 15,-3 2-31-15,-18 0 37 0,0 0-37 0,8 0 38 16,1 0-38-16,-9 0 36 0,0 0-36 0,0 0 37 15,9 0-37-15,-9 0 38 0,0 0-38 0,0 0 38 16,0 0-38-16,0 0 33 0,0 0-33 0,0 0 33 0,2-9-33 16,-2 9 27-16,0 0-27 0,0 0 27 0,0 0-27 15,0 0 25-15,0 0-25 0,0 0 26 0,0 0-26 16,0 0 22-16,0 0-22 0,0 0 22 0,0 0-22 16,0 0 18-16,0 0-18 0,0 0 18 0,0 0-18 15,0 0 15-15,0 0-15 0,0 0 15 0,0 0-15 16,0 0 12-16,0 0-12 0,0 0 13 0,0 0-13 15,0 0 11-15,0 0-11 0,0 0 11 0,0 0-11 0,0 0 9 16,0 0-9-16,0 0 9 0,0 0-9 0,0 0 7 16,0 0-7-16,0 0 7 0,0 0-7 15,0 0 7-15,0 0-7 0,0 0 7 0,0 0-7 0,0 0 6 0,0 0-6 16,0 0 7-16,0 0-7 0,0 0 5 0,0 0-5 16,0 0 6-16,0 0-6 0,0 0 6 0,0 0-6 15,0 0 6-15,0 0-6 0,0 0 6 0,0 0-6 16,0 0 6-16,0 0-6 0,0 0 6 0,0 0-6 0,0 0 7 15,0 0-7-15,0 0 5 0,0 0-5 0,0 0 6 16,0 0-6-16,0 0 6 0,0 0-6 0,0 0 6 16,0 0-6-16,0 0 6 0,0 0-6 0,0 0 6 15,0 0-6-15,0 0 5 0,0 0-5 0,0 0 6 16,0 0-6-16,0 0 4 0,0 0-4 0,0 0 5 16,0 0-5-16,0 0 3 0,0 0-3 0,0 0 3 15,0 0-3-15,0 0 0 0,0 0 0 0,0 0 0 16,7 9 0-16,-7-9-12 0,0 0 12 0,7 7-11 15,9 10 11-15,-6-3-1085 0</inkml:trace>
  <inkml:trace contextRef="#ctx0" brushRef="#br0" timeOffset="-155290.81">16528 11783 415 0,'0'0'0'0,"0"0"0"16,0 0 0-16,0 0 5 0,0 0-5 0,0 0 6 16,0 0-6-16,0 0 25 0,0 0-25 0,0 0 26 15,0 0-26-15,0 0 41 0,0 0-41 0,0 0 41 16,0 0-41-16,0 0 45 0,0 0-45 0,0 0 45 0,0 0-45 16,0 0 37-16,0 0-37 0,0 0 38 0,0 0-38 15,0 0 32-15,0 0-32 0,0 0 32 0,0 0-32 16,0 0 37-16,0 0-37 0,0 0 38 0,0 0-38 15,0 0 35-15,0 0-35 0,0 0 35 0,0 0-35 16,0 0 34-16,0 0-34 0,0 0 34 0,0 0-34 16,0 0 36-16,0 0-36 0,0 0 37 0,0 0-37 15,0 0 32-15,0 0-32 0,0 0 32 0,21-10-32 0,-21 10 31 16,0 0-31-16,32 0 32 0,5 0-32 0,-37 0 34 16,0 0-34-16,40-2 35 0,2-1-35 0,-42 3 28 15,0 0-28-15,46-4 29 0,4 1-29 0,-50 3 24 16,0 0-24-16,53-2 24 0,7 2-24 0,-60 0 23 0,0 0-23 15,63-3 24-15,2 1-24 0,-65 2 23 0,0 0-23 16,64-2 23-16,-1 0-23 0,-63 2 15 0,0 0-15 16,69-1 15-16,7-1-15 0,-76 2 16 0,0 0-16 15,76-5 17-15,-2 5-17 0,-74 0 16 0,0 0-16 16,78-2 16-16,1-3-16 0,-79 5 13 0,0 0-13 0,78-9 14 16,-3 6-14-16,-75 3 14 0,0 0-14 0,75 0 15 15,-7-5-15-15,-68 5 14 0,0 0-14 0,69-4 15 16,-2 1-15-16,-67 3 15 0,0 0-15 0,69-9 15 15,0 2-15-15,-69 7 15 0,0 0-15 0,68-5 16 16,-2 3-16-16,-66 2 13 0,0 0-13 0,60-2 14 16,0-4-14-16,-60 6 14 0,0 0-14 0,65-6 14 15,-2-2-14-15,-63 8 12 0,0 0-12 0,66-4 13 16,-5-1-13-16,-61 5 11 0,0 0-11 0,62-2 12 16,-5 1-12-16,-57 1 10 0,0 0-10 0,54-2 11 15,-4 2-11-15,-50 0 11 0,0 0-11 0,51 0 12 16,2-2-12-16,-53 2 9 0,0 0-9 0,53-3 10 0,0 1-10 15,-53 2 7-15,0 0-7 0,54 0 8 0,-4 0-8 16,-50 0 8-16,0 0-8 0,49 0 9 0,-3-2-9 16,-46 2 8-16,0 0-8 0,42-3 9 0,8 1-9 15,-50 2 8-15,0 0-8 0,49 0 9 0,4-3-9 0,-53 3 8 16,0 0-8-16,49-2 8 0,6 0-8 0,-55 2 8 16,0 0-8-16,51-2 8 0,-1 1-8 0,-50 1 7 15,0 0-7-15,47-2 7 0,1 2-7 0,-48 0 7 16,0 0-7-16,47-4 7 0,3 1-7 0,-50 3 7 15,0 0-7-15,55-3 7 0,-3 1-7 0,-52 2 6 0,0 0-6 16,55-5 6-16,-5 1-6 0,-50 4 6 0,0 0-6 16,47-2 6-16,-1 1-6 0,-46 1 5 0,0 0-5 15,42 0 5-15,4 0-5 0,-46 0 4 0,0 0-4 0,44-6 5 16,4 1-5-16,-48 5 3 0,0 0-3 0,49-5 4 16,-1 3-4-16,-48 2 3 0,0 0-3 0,40-1 3 15,-2-3-3-15,-38 4 2 0,0 0-2 0,31-5 2 16,1 2-2-16,-32 3 1 0,0 0-1 0,32 0 2 15,10 1-2-15,-42-1 1 0,0 0-1 0,39 2 1 16,-7-4-1-16,-32 2 1 0,0 0-1 0,30-3 1 16,8-1-1-16,-38 4 1 0,0 0-1 0,43 0 1 15,-1-3-1-15,-42 3 1 0,0 0-1 0,34 0 1 16,-4 0-1-16,-30 0 1 0,0 0-1 0,30 0 1 16,1 0-1-16,-31 0 1 0,0 0-1 0,37 0 1 0,-3 0-1 15,-34 0 2-15,0 0-2 0,32 0 2 0,-8 0-2 16,-24 0 3-16,0 0-3 0,32 3 4 0,10-3-4 15,-42 0 4-15,0 0-4 0,43 2 5 0,-6 0-5 16,-37-2 5-16,0 0-5 0,39 0 6 0,5 0-6 16,-44 0 6-16,0 0-6 0,44 0 6 0,-12-2-6 15,-32 2 5-15,0 0-5 0,33-2 5 0,6 6-5 16,-39-4 4-16,0 0-4 0,37 3 5 0,-7-1-5 0,-30-2 5 16,0 0-5-16,33 0 5 0,12-2-5 0,-45 2 6 15,0 0-6-15,45-1 6 0,-4-1-6 0,-41 2 5 0,0 0-5 16,39 0 6-16,7 3-6 0,-46-3 6 0,0 0-6 15,40 2 6-15,-5-2-6 0,-35 0 5 0,0 0-5 16,38 0 6-16,4 3-6 0,-42-3 5 0,0 0-5 16,42 0 6-16,-8 2-6 0,-34-2 4 0,0 0-4 15,37 2 5-15,10 0-5 0,-47-2 4 0,0 0-4 0,50 0 4 16,-4 0-4-16,-46 0 3 0,0 0-3 0,40 1 4 16,-13 1-4-16,-27-2 3 0,0 0-3 0,31 4 3 15,10-4-3-15,-41 0 1 0,0 0-1 0,39 0 2 16,-9 0-2-16,-30 0 2 0,0 0-2 0,33 1 2 15,11 1-2-15,-44-2 2 0,0 0-2 0,43 2 2 16,-3-4-2-16,-40 2 1 0,0 0-1 0,43-2 2 16,2 1-2-16,-45 1 1 0,0 0-1 0,48 0 2 15,-4 3-2-15,-44-3 1 0,0 0-1 0,43 2 2 16,6-2-2-16,-49 0 1 0,0 0-1 0,48 0 2 16,-6-2-2-16,-42 2 1 0,0 0-1 0,42-2 1 0,6 4-1 15,-48-2 1-15,0 0-1 0,51 2 1 0,0-1-1 16,-51-1 1-16,0 0-1 0,48 2 1 0,-8 2-1 15,-40-4 1-15,0 0-1 0,41 0 1 0,7 0-1 16,-48 0 1-16,0 0-1 0,44 0 1 0,-7 0-1 16,-37 0 0-16,0 0 0 0,40-4 1 0,11 2-1 15,-51 2 0-15,0 0 0 0,55 0 1 0,0 0-1 0,-55 0 0 16,0 0 0-16,51 0 1 0,-12 0-1 0,-39 0 0 16,0 0 0-16,37 0 1 0,-6 0-1 0,-31 0 0 15,0 0 0-15,36 2 1 0,3 2-1 0,-39-4 0 16,0 0 0-16,37 0 1 0,1 0-1 0,-38 0 0 15,0 0 0-15,41 0 1 0,0 0-1 0,-41 0 0 0,0 0 0 16,35 0 0-16,-7-4 0 0,-28 4 0 0,0 0 0 16,28-2 0-16,6 2 0 0,-34 0 0 0,0 0 0 15,32 0 0-15,-10 0 0 0,-22 0 0 0,0 0 0 16,29-1 0-16,9-4 0 0,-38 5 0 0,0 0 0 16,39-6 1-16,-5 5-1 0,-34 1 0 0,0 0 0 0,37-2 1 15,9-2-1-15,-46 4 0 0,0 0 0 0,47-6 1 16,-6 4-1-16,-41 2 0 0,0 0 0 0,42-2 1 15,9 0-1-15,-51 2 0 0,0 0 0 0,48-3 1 16,-16-1-1-16,-32 4 0 0,0 0 0 0,33-3 1 16,17 1-1-16,-50 2 0 0,0 0 0 0,51-5 1 15,-4 2-1-15,-47 3 0 0,0 0 0 0,50-4 1 16,6-1-1-16,-56 5 0 0,0 0 0 0,62-5 0 16,-2 3 0-16,-60 2 0 0,0 0 0 0,67-3 0 15,11 3 0-15,-78 0 0 0,0 0 0 0,83 0 0 0,-1-2 0 16,-82 2 0-16,0 0 0 0,75-4 0 0,-16 1 0 15,-59 3 0-15,0 0 0 0,50 0 0 0,-13-4 0 16,-37 4 0-16,0 0 0 0,42 0 0 0,15 0 0 16,-57 0-1-16,0 0 1 0,56 4 0 0,-3-4 0 15,-53 0-1-15,0 0 1 0,44 2-1 0,-7-1 1 16,-37-1-2-16,0 0 2 0,37 0-1 0,6 0 1 16,-43 0-2-16,0 0 2 0,38-1-1 0,-8-1 1 0,-30 2-1 15,0 0 1-15,32-5-1 0,7 3 1 0,-39 2-1 16,0 0 1-16,35-2-1 0,-10 0 1 0,-25 2-1 15,0 0 1-15,23 0-1 0,-2 0 1 0,-21 0-1 0,0 0 1 16,28 0-1-16,9 0 1 0,-37 0-1 0,0 0 1 16,34 0-1-16,-15 0 1 0,-19 0-1 0,0 0 1 15,18 0 0-15,7 0 0 0,-25 0-1 0,0 0 1 16,26 0-1-16,-5-1 1 0,-21 1-1 0,0 0 1 16,21-4 0-16,2 3 0 0,-23 1-1 0,0 0 1 0,27-2-1 15,3 0 1-15,-30 2-2 0,0 0 2 0,35-2-1 16,-2 1 1-16,-33 1-2 0,0 0 2 0,34 0-1 15,0-4 1-15,-34 4-2 0,0 0 2 0,31-2-1 16,-3 1 1-16,-28 1-1 0,0 0 1 0,27 0-1 16,-6 3 1-16,-21-3-1 0,0 0 1 0,21 4-1 15,4-1 1-15,-25-3-1 0,0 0 1 0,30 2 0 16,2-2 0-16,-32 0-1 0,0 0 1 0,31 2-1 16,-2 3 1-16,-29-5-2 0,0 0 2 0,31 3-1 15,12-3 1-15,-43 0-2 0,0 0 2 0,39 2-1 0,-9 1 1 16,-30-3-3-16,0 0 3 0,24 4-2 0,1-1 2 15,-25-3-2-15,0 0 2 0,28 6-1 0,4 2 1 16,-32-8-2-16,0 0 2 0,30 11-1 0,-2-3 1 16,-28-8-1-16,0 0 1 0,25 7-1 0,5 2 1 15,-30-9-2-15,0 0 2 0,23 8-1 0,-9-4 1 16,-14-4-2-16,0 0 2 0,7 2-2 0,-7-2 2 16,0 0-3-16,0 0 3 0,9 3-3 0,-2-3 3 0,-7 0-5 15,0 0 5-15,7 4-5 0,-7-4 5 0,0 0-6 16,0 0 6-16,7 8-5 0,-11 10 5 0,4-18-13 15,0 0 13-15,-26 19-12 0,-34-11 12 0,-2 1-1574 0</inkml:trace>
  <inkml:trace contextRef="#ctx0" brushRef="#br0" timeOffset="-154206.79">3455 12488 707 0,'0'0'0'15,"0"0"0"-15,0 0 0 0,0 0 13 0,0 0-13 16,0 0 14-16,0 0-14 0,0 0 20 0,0 0-20 16,0 0 20-16,18 5-20 0,-18-5 30 0,0 0-30 15,20-2 31-15,15-1-31 0,-35 3 26 0,0 0-26 0,44-5 26 16,7-8-26-16,-51 13 32 0,0 0-32 0,67-15 32 15,11-6-32-15,-78 21 20 0,0 0-20 0,90-26 20 16,8-5-20-16,-98 31 21 0,0 0-21 0,110-36 21 16,3-6-21-16,-113 42 19 0,0 0-19 0,116-43 19 15,-7-6-19-15,-109 49 20 0,0 0-20 0,113-46 20 16,6 1-20-16,-119 45 23 0,0 0-23 0,121-40 24 16,-4 2-24-16,-117 38 24 0,0 0-24 0,107-35 24 15,-3 4-24-15,-104 31 24 0,0 0-24 0,92-29 25 16,-13 3-25-16,-79 26 24 0,0 0-24 0,64-23 25 15,-13 9-25-15,-51 14 24 0,0 0-24 0,41-8 24 0,-11 1-24 16,-30 7 17-16,0 0-17 0,19-2 18 0,-7 4-18 16,-12-2 9-16,0 0-9 0,9 5 10 15,0 2-10-15,-9-7 5 0,0 0-5 0,7 10 6 0,0 9-6 16,-7-19 3-16,0 0-3 0,5 24 3 0,-5 4-3 16,0-28 0-16,0 0 0 0,-8 31 1 0,-12 0-1 15,3 1-1008-15</inkml:trace>
</inkml:ink>
</file>

<file path=ppt/ink/ink22.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7:20:36.778"/>
    </inkml:context>
    <inkml:brush xml:id="br0">
      <inkml:brushProperty name="width" value="0.05292" units="cm"/>
      <inkml:brushProperty name="height" value="0.05292" units="cm"/>
      <inkml:brushProperty name="color" value="#FF0000"/>
    </inkml:brush>
  </inkml:definitions>
  <inkml:trace contextRef="#ctx0" brushRef="#br0">1794 5391 1166 0,'0'0'0'0,"0"0"0"0,0 0 0 0,0 0 24 0,0 0-24 15,0 0 24-15,0 0-24 0,0 0 45 0,0 0-45 16,0 0 45-16,0 0-45 0,0 0 64 0,0 0-64 16,0 0 65-16,0 0-65 0,0 0 48 0,0 0-48 0,0 0 48 15,0 0-48-15,0 0 28 0,0 0-28 16,-23 10 29-16,11-8-29 0,12-2 19 0,0 0-19 0,-20 7 20 15,-3 1-20-15,23-8 19 0,0 0-19 0,-31 16 20 16,-8 1-20-16,39-17 13 0,0 0-13 0,-37 24 14 16,1 8-14-16,36-32 10 0,0 0-10 0,-31 33 11 15,-1 3-11-15,32-36 8 0,0 0-8 0,-32 40 8 16,0 3-8-16,32-43 7 0,0 0-7 0,-28 45 8 16,2 0-8-16,26-45 7 0,0 0-7 0,-21 43 7 15,5 2-7-15,16-45 6 0,0 0-6 0,-18 45 6 0,6 4-6 16,12-49 5-16,0 0-5 0,-9 48 5 0,-2 4-5 15,11-52 5-15,0 0-5 0,-9 54 6 0,6 1-6 16,3-55 5-16,0 0-5 0,-4 57 6 0,3-8-6 16,1-49 4-16,0 0-4 0,-4 48 4 0,4 4-4 15,0-52 3-15,0 0-3 0,4 54 3 0,1 6-3 16,-5-60 2-16,0 0-2 0,9 57 3 0,-4 4-3 16,-5-61 2-16,0 0-2 0,7 59 2 0,-5-2-2 0,-2-57 2 15,0 0-2-15,3 57 2 0,6 9-2 0,-9-66 2 16,0 0-2-16,6 71 3 0,-6 1-3 0,0-72 4 15,0 0-4-15,-4 70 4 0,2 2-4 0,2-72 4 0,0 0-4 16,2 76 4-16,5 2-4 0,-7-78 3 16,0 0-3-16,2 83 4 0,-4 2-4 0,2-85 4 0,0 0-4 15,-3 83 4-15,-3 0-4 0,6-83 5 0,0 0-5 16,-7 87 6-16,2 8-6 0,5-95 7 0,0 0-7 16,-5 99 8-16,-1-6-8 0,6-93 8 0,0 0-8 0,-7 97 8 15,5 3-8-15,2-100 8 0,0 0-8 0,-3 99 9 16,-2 0-9-16,5-99 11 0,0 0-11 0,0 97 12 15,0 3-12-15,0-100 13 0,0 0-13 0,0 100 13 16,0-1-13-16,0-99 14 0,0 0-14 0,0 104 14 16,0 5-14-16,0-109 13 0,0 0-13 0,0 114 13 15,0 2-13-15,0-116 13 0,0 0-13 0,-4 118 14 16,4-1-14-16,0-117 11 0,0 0-11 0,4 120 11 16,-4-6-11-16,0-114 10 0,0 0-10 0,1 114 10 15,6-5-10-15,-7-109 9 0,0 0-9 0,6 107 9 16,-3-1-9-16,-3-106 10 0,0 0-10 0,2 99 11 0,2 4-11 15,-4-103 10-15,0 0-10 0,5 104 10 0,-2 4-10 16,-3-108 8-16,0 0-8 0,9 107 8 0,-3 2-8 16,-6-109 6-16,0 0-6 0,8 109 7 0,-2 0-7 15,-6-109 6-15,0 0-6 0,0 118 7 0,3 6-7 16,-3-124 6-16,0 0-6 0,5 130 7 0,4-9-7 16,-9-121 5-16,0 0-5 0,9 123 6 0,-5-2-6 15,-4-121 5-15,0 0-5 0,1 120 5 0,8-11-5 16,-9-109 7-16,0 0-7 0,5 109 8 0,3-11-8 0,-8-98 7 15,0 0-7-15,5 97 8 0,0-5-8 0,-5-92 13 16,0 0-13-16,9 90 13 0,-6 7-13 0,-3-97 14 16,0 0-14-16,6 98 15 0,-3 3-15 0,-3-101 15 0,0 0-15 15,6 100 16-15,-1-1-16 0,-5-99 14 0,0 0-14 16,3 102 14-16,-3 0-14 0,0-102 12 0,0 0-12 16,4 95 13-16,1-10-13 0,-5-85 11 0,0 0-11 0,9 73 11 15,-5-1-11-15,-4-72 10 0,0 0-10 0,0 73 11 16,0 2-11-16,0-75 9 0,0 0-9 0,1 76 10 15,5 0-10-15,-6-76 8 0,0 0-8 0,7 78 8 16,1 6-8-16,-8-84 7 0,0 0-7 0,6 85 8 16,-3-2-8-16,-3-83 5 0,0 0-5 0,2 90 5 15,7 11-5-15,-9-101 4 0,0 0-4 0,3 93 4 16,-1-13-4-16,-2-80 2 0,0 0-2 0,4 74 3 16,-1-5-3-16,-3-69 2 0,0 0-2 0,11 75 3 15,-2 6-3-15,-9-81 2 0,0 0-2 0,8 78 3 16,-2-5-3-16,-6-73 1 0,0 0-1 0,9 69 2 15,-1-2-2-15,-8-67 1 0,0 0-1 0,9 73 1 16,0 14-1-16,-9-87 1 0,0 0-1 0,5 79 1 0,-1-20-1 16,-4-59 1-16,0 0-1 0,5 55 2 0,2 3-2 15,-7-58 2-15,0 0-2 0,7 51 2 0,2-12-2 16,-9-39 3-16,0 0-3 0,7 39 3 0,-5 8-3 16,-2-47 2-16,0 0-2 0,0 54 3 0,0 8-3 15,0-62 2-15,0 0-2 0,3 54 3 0,3-15-3 16,-6-39 2-16,0 0-2 0,0 39 3 0,0 2-3 0,0-41 2 15,0 0-2-15,0 52 2 0,-6 15-2 0,6-67 2 16,0 0-2-16,-8 77 2 0,-5-1-2 0,13-76 2 16,0 0-2-16,-10 71 2 0,1-12-2 0,9-59 3 0,0 0-3 15,-5 53 3-15,1-4-3 0,4-49 2 0,0 0-2 16,-5 46 3-16,1 1-3 0,4-47 3 0,0 0-3 16,-2 45 4-16,-1 2-4 0,3-47 4 0,0 0-4 15,0 47 4-15,-4 1-4 0,4-48 4 0,0 0-4 0,-5 45 5 16,2-9-5-16,3-36 5 0,0 0-5 0,-2 42 6 15,2 6-6-15,0-48 4 0,0 0-4 0,0 49 5 16,0-8-5-16,0-41 3 0,0 0-3 0,0 35 3 16,2-9-3-16,-2-26 2 0,0 0-2 0,3 21 2 15,-3-11-2-15,0-10 1 0,0 0-1 0,0 7 2 16,0-7-2-16,0 0 0 0,0 0 0 0,0 0 1 16,0 0-1-16,0 0 0 0,0 0 0 0,9-5 1 15,9 5-1-15,-18 0 1 0,0 0-1 0,31-2 1 16,1-5-1-16,-32 7 1 0,0 0-1 0,32-10 2 0,0-1-2 15,-32 11 0-15,0 0 0 0,31-10 1 16,1 0-1-16,-32 10 1 0,0 0-1 0,35-14 1 0,-3 0-1 16,-32 14 3-16,0 0-3 0,27-12 4 0,-8 3-4 15,-19 9 4-15,0 0-4 0,14-5 5 0,-2-2-5 16,-12 7 5-16,0 0-5 0,0 0 6 0,6-3-6 16,-6 3 6-16,0 0-6 0,0 0 7 0,0 0-7 15,0 0 6-15,0 0-6 0,0 0 7 0,0 0-7 16,0 0 7-16,0 0-7 0,0 0 7 0,0 0-7 15,0 0 6-15,0 0-6 0,0 0 6 0,0 0-6 16,0 0 5-16,0 0-5 0,0 0 5 0,0 0-5 0,0 0 3 16,0 0-3-16,0 0 3 0,0 0-3 0,0 0 2 0,0 0-2 15,-14-4 2-15,-31-18-2 0,0-1-2002 0</inkml:trace>
  <inkml:trace contextRef="#ctx0" brushRef="#br0" timeOffset="6233.35">3478 9805 897 0,'0'0'0'0,"0"0"0"0,0 0 0 0,0 0 21 16,0 0-21-16,0 0 22 0,0 0-22 0,0 0 78 15,0 0-78-15,0 0 79 0,0 0-79 0,0 0 96 0,0 0-96 16,0 0 96-16,0 0-96 0,0 0 64 0,0 0-64 16,0 0 64-16,0 0-64 0,0 0 45 0,0 0-45 15,0 0 46-15,0 0-46 0,0 0 36 0,0 0-36 16,0 0 37-16,0 0-37 0,0 0 25 0,0 0-25 16,0 0 26-16,23 21-26 0,-23-21 26 0,0 0-26 15,14 11 26-15,4-5-26 0,-18-6 27 0,0 0-27 16,27 7 28-16,-1 4-28 0,-26-11 32 0,0 0-32 0,32 7 32 15,-4 0-32-15,-28-7 44 0,0 0-44 0,30 3 45 16,3 0-45-16,-33-3 44 0,0 0-44 0,36 4 44 16,-1-4-44-16,-35 0 40 0,0 0-40 0,32 0 40 15,1-4-40-15,-33 4 40 0,0 0-40 0,32 0 40 16,-7 4-40-16,-25-4 36 0,0 0-36 0,23-4 37 16,0 1-37-16,-23 3 31 0,0 0-31 0,23-2 32 15,3 2-32-15,-26 0 26 0,0 0-26 0,26 0 26 16,-3 0-26-16,-23 0 27 0,0 0-27 0,20-1 28 0,-3-1-28 15,-17 2 31-15,0 0-31 0,13-5 31 0,-8 5-31 16,-5 0 26-16,0 0-26 0,11 0 27 0,6 0-27 16,-17 0 21-16,0 0-21 0,21 0 21 0,-1 0-21 15,-20 0 17-15,0 0-17 0,17 0 17 0,1-2-17 16,-18 2 12-16,0 0-12 0,18-4 12 0,-1 4-12 16,-17 0 9-16,0 0-9 0,29 4 9 0,2-4-9 15,-31 0 7-15,0 0-7 0,32 0 7 0,0 2-7 0,-32-2 5 16,0 0-5-16,30 0 6 0,-2-2-6 0,-28 2 4 15,0 0-4-15,28-2 5 0,4 0-5 0,-32 2 4 16,0 0-4-16,34 0 5 0,-3 0-5 0,-31 0 5 16,0 0-5-16,34 0 5 0,-2-1-5 0,-32 1 5 0,0 0-5 15,30-5 6-15,7-2-6 0,-37 7 5 0,0 0-5 16,37-6 5-16,3 5-5 0,-40 1 5 0,0 0-5 16,39-2 6-16,-7 0-6 0,-32 2 4 0,0 0-4 15,32-1 5-15,-1-5-5 0,-31 6 4 0,0 0-4 0,27-3 4 16,4-1-4-16,-31 4 2 0,0 0-2 0,29 0 3 15,-3 0-3-15,-26 0 2 0,0 0-2 0,27 2 2 16,1-4-2-16,-28 2 2 0,0 0-2 0,32-3 3 16,-1-1-3-16,-31 4 3 0,0 0-3 0,36-1 3 15,1 1-3-15,-37 0 2 0,0 0-2 0,37 3 2 16,-4 2-2-16,-33-5 1 0,0 0-1 0,32 0 2 16,0 0-2-16,-32 0 1 0,0 0-1 0,37-5 1 15,-2 3-1-15,-35 2 1 0,0 0-1 0,32 0 1 16,-4 2-1-16,-28-2 2 0,0 0-2 0,32-2 2 0,3-3-2 15,-35 5 2-15,0 0-2 0,35-5 3 0,2 2-3 16,-37 3 3-16,0 0-3 0,37-2 3 0,2 2-3 16,-39 0 3-16,0 0-3 0,32 2 3 0,-4-1-3 15,-28-1 4-15,0 0-4 0,27-1 4 0,-1-3-4 16,-26 4 4-16,0 0-4 0,25-5 5 0,1 10-5 16,-26-5 2-16,0 0-2 0,18 2 2 0,0-4-2 15,-18 2 2-15,0 0-2 0,17 0 2 0,-3-3-2 0,-14 3 1 16,0 0-1-16,9 0 2 0,0 3-2 0,-9-3 1 15,0 0-1-15,0 0 1 0,10 0-1 0,-10 0 1 16,0 0-1-16,13 0 1 0,-3-3-1 0,-10 3 1 0,0 0-1 16,16 0 2-16,-2 0-2 0,-14 0 1 0,0 0-1 15,15 0 2-15,4 0-2 0,-19 0 1 0,0 0-1 16,25 3 2-16,-2-3-2 0,-23 0 1 0,0 0-1 16,28 4 1-16,2-4-1 0,-30 0 1 0,0 0-1 15,28 0 1-15,-2 0-1 0,-26 0 1 0,0 0-1 0,32 0 1 16,0 1-1-16,-32-1 1 0,0 0-1 0,35 0 1 15,2-3-1-15,-37 3 0 0,0 0 0 0,37-2 1 16,4-3-1-16,-41 5 0 0,0 0 0 0,44-3 1 16,-3-1-1-16,-41 4 0 0,0 0 0 0,45-7 1 15,1 4-1-15,-46 3 0 0,0 0 0 0,48-2 1 16,3-3-1-16,-51 5 0 0,0 0 0 0,49-5 1 16,-8 3-1-16,-41 2 0 0,0 0 0 0,41-5 1 15,-1 1-1-15,-40 4 0 0,0 0 0 0,41-2 1 16,1 1-1-16,-42 1 0 0,0 0 0 0,48 0 1 15,-8-5-1-15,-40 5 1 0,0 0-1 0,46-4 1 0,0 1-1 16,-46 3 1-16,0 0-1 0,46-4 1 0,-6 1-1 16,-40 3 1-16,0 0-1 0,44-2 1 0,1 0-1 15,-45 2 1-15,0 0-1 0,40-2 1 0,1 2-1 16,-41 0 1-16,0 0-1 0,40-3 1 0,6 6-1 16,-46-3 1-16,0 0-1 0,46 0 1 0,-5-5-1 15,-41 5 0-15,0 0 0 0,40-3 1 0,4 1-1 16,-44 2 0-16,0 0 0 0,46-2 1 0,-2 2-1 15,-44 0 0-15,0 0 0 0,43 2 1 0,-3 0-1 16,-40-2 0-16,0 0 0 0,41 2 1 0,8-4-1 0,-49 2 0 16,0 0 0-16,44-2 1 0,-3 4-1 0,-41-2 0 15,0 0 0-15,40 2 1 0,1-1-1 0,-41-1 1 0,0 0-1 16,37 0 1-16,3 0-1 0,-40 0 1 0,0 0-1 16,38 0 1-16,0-1-1 0,-38 1 1 0,0 0-1 15,32-4 2-15,-4 2-2 0,-28 2 1 0,0 0-1 16,27 0 2-16,-1-5-2 0,-26 5 1 0,0 0-1 0,23-2 2 15,9 2-2-15,-32 0 3 0,0 0-3 0,28 0 3 16,2 0-3-16,-30 0 4 0,0 0-4 0,25 0 5 16,1-1-5-16,-26 1 5 0,0 0-5 0,27-4 6 15,-1 1-6-15,-26 3 5 0,0 0-5 0,20-2 5 16,1 2-5-16,-21 0 3 0,0 0-3 0,23 0 4 16,0-3-4-16,-23 3 1 0,0 0-1 0,23-4 2 15,-2 4-2-15,-21 0 0 0,0 0 0 0,19 0 1 16,-1 0-1-16,-18 0 0 0,0 0 0 0,14 0 1 15,5 0-1-15,-19 0 0 0,0 0 0 0,21-3 0 16,-1 6 0-16,-20-3 0 0,0 0 0 0,21 0 0 16,7-3 0-16,-28 3 0 0,0 0 0 0,27-2 0 0,-10 2 0 15,-17 0 0-15,0 0 0 0,18 0 0 0,-4 0 0 16,-14 0 0-16,0 0 0 0,12 0 0 0,8-2 0 16,-20 2 0-16,0 0 0 0,21-3 0 0,-5 1 0 15,-16 2 0-15,0 0 0 0,16 0 0 0,1-3 0 16,-17 3 0-16,0 0 0 0,20-2 0 0,-8 0 0 15,-12 2 0-15,0 0 0 0,11 0 0 0,-2 0 0 16,-9 0 0-16,0 0 0 0,8 0 0 0,1-2 0 0,-9 2 0 16,0 0 0-16,0 0 0 0,9-3 0 0,-9 3 0 15,0 0 0-15,0 0 1 0,0 0-1 0,0 0 0 0,0 0 0 16,0 0 1-16,0 0-1 0,0 0 0 0,0 0 0 16,0 0 1-16,0-7-1 0,0 7 1 0,0 0-1 15,0 0 2-15,0 0-2 0,0 0 2 0,0 0-2 16,0 0 3-16,0 0-3 0,0 0 2 0,0 0-2 15,0 0 3-15,0 0-3 0,0 0 2 0,0 0-2 16,0 0 3-16,9-9-3 0,-9 9 0 0,0 0 0 0,17-15 0 16,12-8 0-16,2 1-2136 0</inkml:trace>
  <inkml:trace contextRef="#ctx0" brushRef="#br0" timeOffset="6753.95">10056 9842 1726 0,'0'0'0'0,"0"0"0"15,-12-12 0-15,12 12 14 0,0 0-14 0,-9-9 15 16,9 9-15-16,0 0 25 0,0 0-25 0,-9-9 26 16,9 9-26-16,0 0 7 0,0 0-7 0,-5-8 8 0,-8 1-8 15,13 7 0-15,0 0 0 0,-10-9 0 0,3 2 0 16,0 2-1306-16</inkml:trace>
  <inkml:trace contextRef="#ctx0" brushRef="#br0" timeOffset="7367.5">9957 9764 1155 0,'0'0'0'0,"0"0"0"0,0 0 0 15,0 0 13-15,0 0-13 0,0 0 13 0,0 0-13 16,0 0 28-16,0 0-28 0,0 0 29 0,0 0-29 0,0 0 32 16,0 0-32-16,0 0 32 0,0 0-32 0,0 0 37 15,0 0-37-15,0 0 37 0,0 0-37 0,0 0 46 16,0 0-46-16,0 0 47 0,0 7-47 0,0-7 55 0,0 0-55 16,0 0 56-16,0 0-56 0,0 0 54 15,0 0-54-15,0 0 54 0,0 0-54 0,0 0 44 0,0 0-44 16,0 0 45-16,0 0-45 0,0 0 46 0,0 0-46 15,0 0 46-15,0 0-46 0,0 0 46 0,0 0-46 16,0 0 46-16,0 0-46 0,0 0 47 0,0 0-47 0,0 0 47 16,0 0-47-16,0 0 51 0,0 0-51 0,11 5 51 15,15-5-51-15,-26 0 46 0,0 0-46 0,41-4 47 16,3 1-47-16,-44 3 44 0,0 0-44 0,42-3 44 16,-3 1-44-16,-39 2 33 0,0 0-33 0,34 0 33 15,-3-4-33-15,-31 4 29 0,0 0-29 0,27-1 29 16,-6-1-29-16,-21 2 22 0,0 0-22 0,14-2 22 15,-14 2-22-15,0 0 24 0,0 0-24 0,5-3 24 16,-5 3-24-16,0 0 21 0,0 0-21 0,0 0 22 16,9 1-22-16,-9-1 19 0,0 0-19 0,0 0 20 0,0 0-20 15,0 0 18-15,0 0-18 0,0 0 19 0,0 0-19 16,0 0 15-16,0 0-15 0,0 0 16 0,0 0-16 16,0 0 11-16,0 0-11 0,-9 2 12 0,4 0-12 15,5-2 9-15,0 0-9 0,-14 2 9 0,-7 3-9 16,21-5 7-16,0 0-7 0,-28 2 7 0,-8 1-7 15,36-3 4-15,0 0-4 0,-35 7 4 0,-6 0-4 16,41-7 2-16,0 0-2 0,-33 9 3 0,6-1-3 16,27-8 1-16,0 0-1 0,-17 2 2 0,-3-2-2 15,20 0 1-15,0 0-1 0,-12 0 1 0,3 0-1 0,9 0 1 16,0 0-1-16,-5 0 2 0,5 0-2 0,0 0 1 0,0 0-1 16,0 0 1-16,-9 0-1 0,9 0 1 0,0 0-1 15,0 0 1-15,0 0-1 0,0 0 1 0,0 0-1 16,0 0 1-16,0 0-1 0,0 0 1 0,0 0-1 15,0 0 1-15,0 0-1 0,0 0 0 0,0 0 0 16,0 0 1-16,0 0-1 0,0 0 0 0,0 0 0 0,0 0 0 16,0 0 0-16,0 0-2 0,0 0 2 0,0 0-2 15,-3-9 2-15,-1 1-2029 0</inkml:trace>
  <inkml:trace contextRef="#ctx0" brushRef="#br0" timeOffset="7861.92">11007 9792 964 0,'0'0'0'0,"-7"-2"0"16,-11 0 0-16,18 2 7 0,0 0-7 0,-18-3 8 15,1 6-8-15,-3-3-675 0</inkml:trace>
  <inkml:trace contextRef="#ctx0" brushRef="#br0" timeOffset="9733.59">10643 9837 1457 0,'0'0'0'0,"0"0"0"0,0 0 0 0,0 0-1 0,0 0 1 16,0 0-1-16,0 0 1 0,0 0 2 0,0 0-2 15,0 0 2-15,0 0-2 0,0 0 9 0,0 0-9 16,0 0 10-16,0 0-10 0,0 0 7 0,0 0-7 16,0 0 7-16,6 6-7 0,-6-6 8 0,0 0-8 15,0 0 8-15,1 7-8 0,-1-7 7 0,0 0-7 0,0 0 7 16,2 7-7-16,-2-7 6 0,0 0-6 0,0 0 6 16,0 0-6-16,0 0 6 0,0 0-6 0,0 0 6 15,0 7-6-15,0-7 10 0,0 0-10 0,0 0 10 16,0 0-10-16,0 0 22 0,0 0-22 0,0 0 22 15,0 9-22-15,0-9 39 0,0 0-39 0,0 0 39 16,0 0-39-16,0 0 45 0,0 0-45 0,0 0 46 16,0 0-46-16,0 0 48 0,0 0-48 0,0 0 49 15,0 0-49-15,0 0 45 0,0 0-45 0,0 0 45 16,0 0-45-16,0 0 39 0,0 0-39 0,0 0 40 16,0 0-40-16,0 0 33 0,0 0-33 0,0 0 34 15,0 0-34-15,0 0 27 0,0 0-27 0,0 0 27 0,0 0-27 16,0 0 23-16,0 0-23 0,0 0 23 0,0 0-23 15,0 0 18-15,0 0-18 0,0 0 18 0,0 0-18 16,0 0 17-16,0 0-17 0,0 0 17 0,0 0-17 16,0 0 14-16,0 0-14 0,0 0 14 0,0 0-14 15,0 0 14-15,0 0-14 0,0 0 15 0,0 0-15 16,0 0 14-16,0 0-14 0,0 0 15 0,0 0-15 0,0 0 13 16,0 0-13-16,0 0 13 0,0 0-13 0,0 0 13 15,0 0-13-15,0 0 14 0,0 0-14 0,0 0 12 16,0 0-12-16,0 0 13 0,0 0-13 0,0 0 9 0,0 0-9 15,0 0 10-15,0 0-10 0,0 0 7 0,0 0-7 16,0 0 8-16,0 0-8 0,0 0 5 0,0 0-5 16,0 0 5-16,0 0-5 0,0 0 5 0,0 0-5 15,0 0 5-15,0 0-5 0,0 0 6 0,0 0-6 0,0 0 6 16,0 0-6-16,0 0 5 0,0 0-5 0,0 0 6 16,0 0-6-16,0 0 6 0,0 0-6 0,0 0 6 15,0 0-6-15,0 0 5 0,0 0-5 0,0 0 5 16,0 0-5-16,0 0 4 0,0 0-4 0,0 0 5 15,0 0-5-15,0 0 4 0,0 0-4 0,0 0 5 16,0 0-5-16,0 0 5 0,0 0-5 0,0 0 5 16,0 0-5-16,0 0 4 0,0 0-4 0,0 0 5 15,0 0-5-15,0 0 4 0,0 0-4 0,0 0 4 16,0 0-4-16,0 0 4 0,0 0-4 0,7 0 4 16,-7 0-4-16,0 0 4 0,0 0-4 0,0 0 5 0,0 0-5 15,0 0 5-15,0 0-5 0,0 0 6 0,0 0-6 16,0 0 6-16,0 0-6 0,13 3 6 0,4-4-6 15,-17 1 6-15,0 0-6 0,27-2 6 0,4-3-6 16,-31 5 9-16,0 0-9 0,34-4 10 0,1 1-10 16,-35 3 10-16,0 0-10 0,35 0 10 0,-3-4-10 15,-32 4 9-15,0 0-9 0,35-1 10 0,3-3-10 16,-38 4 9-16,0 0-9 0,31-3 10 0,5-3-10 0,-36 6 4 16,0 0-4-16,31-5 4 0,-2 5-4 0,-29 0 3 15,0 0-3-15,26 2 3 0,-7-4-3 0,-19 2 3 0,0 0-3 16,18-1 3-16,3 1-3 0,-21 0 2 0,0 0-2 15,18 0 3-15,-4 0-3 0,-14 0 3 0,0 0-3 16,5 0 4-16,-5 0-4 0,0 0 5 0,0 0-5 16,9 0 5-16,-9 0-5 0,0 0 4 0,0 0-4 0,11 0 5 15,-4 0-5-15,-7 0 4 0,0 0-4 16,9 0 4-16,-4 0-4 0,-5 0 3 0,0 0-3 0,9 0 4 16,3 0-4-16,-12 0 3 0,0 0-3 0,14 0 3 15,-3 0-3-15,-11 0 2 0,0 0-2 0,8-4 3 16,5 8-3-16,-13-4 3 0,0 0-3 0,10 0 3 15,3 1-3-15,-13-1 2 0,0 0-2 0,14 0 3 16,-2 0-3-16,-12 0 3 0,0 0-3 0,11 0 4 16,3 0-4-16,-14 0 4 0,0 0-4 0,16 0 4 15,3 0-4-15,-19 0 3 0,0 0-3 0,20 0 4 16,1 0-4-16,-21 0 4 0,0 0-4 0,26-1 4 16,1-3-4-16,-27 4 5 0,0 0-5 0,23-2 5 0,-9 2-5 15,-14 0 5-15,0 0-5 0,9 2 6 0,5-2-6 16,-14 0 6-16,0 0-6 0,12 0 6 0,-3 0-6 15,-9 0 6-15,0 0-6 0,9 0 6 0,1-2-6 16,-10 2 5-16,0 0-5 0,9-3 6 0,0 3-6 16,-9 0 6-16,0 0-6 0,0 0 6 0,9 2-6 15,-9-2 4-15,0 0-4 0,0 0 4 0,8-4-4 16,-8 4 3-16,0 0-3 0,0 0 3 0,9 0-3 0,-9 0 2 16,0 0-2-16,0 0 3 0,0 0-3 0,0 0 2 15,0 0-2-15,9 2 2 0,2 0-2 0,-11-2 2 0,0 0-2 16,12 0 2-16,-7-2-2 0,-5 2 2 15,0 0-2-15,0 0 3 0,14-7-3 0,-14 7 2 0,0 0-2 16,18-2 2-16,0 4-2 0,-18-2 2 0,0 0-2 16,19 3 2-16,-3-3-2 0,-16 0 1 0,0 0-1 15,19-5 2-15,1 2-2 0,-20 3 1 0,0 0-1 0,25-4 1 16,-3 1-1-16,-22 3 0 0,0 0 0 16,20-2 1-16,-3 0-1 0,-17 2 0 0,0 0 0 0,15-1 1 15,-7-1-1-15,-8 2 0 0,0 0 0 0,15-2 1 16,9 2-1-16,-24 0 0 0,0 0 0 0,23 0 1 15,-7 0-1-15,-16 0 0 0,0 0 0 0,16 2 1 16,2-2-1-16,-18 0 0 0,0 0 0 0,14 0 1 16,0 0-1-16,-14 0 0 0,0 0 0 0,12 0 1 15,2 0-1-15,-14 0 1 0,0 0-1 0,14-2 2 16,4-1-2-16,-18 3 1 0,0 0-1 0,18-4 2 16,-10 3-2-16,-8 1 1 0,0 0-1 0,9-2 2 15,2 0-2-15,-11 2 1 0,0 0-1 0,14 0 2 16,2 0-2-16,-16 0 1 0,0 0-1 0,16 0 2 0,-4 0-2 15,-12 0 1-15,0 0-1 0,9 0 2 16,0 0-2-16,-9 0 1 0,0 0-1 0,10 0 1 0,-1 0-1 16,-9 0 1-16,0 0-1 0,7 0 1 0,0 0-1 15,-7 0 1-15,0 0-1 0,7 0 1 0,-7 0-1 16,0 0 1-16,0 0-1 0,9 0 2 0,-9 0-2 0,0 0 1 16,0 0-1-16,0 0 2 0,0 0-2 0,0 0 1 15,0 0-1-15,0 0 1 0,5 0-1 0,-5 0 0 16,0 0 0-16,0 0 1 0,0 0-1 0,0 0 0 15,0 0 0-15,0 0 1 0,0 0-1 0,0 0 0 0,0 0 0 16,0 0 1-16,0 0-1 0,0 0 1 0,0 0-1 16,0 0 2-16,0 0-2 0,0 0 1 0,0 0-1 15,0 0 2-15,0 0-2 0,0 0 1 0,0 0-1 16,0 0 2-16,0 0-2 0,0 0 1 0,0 0-1 16,0 0 2-16,0 0-2 0,0 0 1 0,0 0-1 0,0 0 2 15,0 0-2-15,0 0 0 0,0 0 0 0,0 0 1 16,0 0-1-16,0 0 0 0,0 0 0 0,0 0 0 15,0 0 0-15,0 0 0 0,0 0 0 0,0 0 0 16,0 0 0-16,0 0-2 0,0 0 2 0,0 0-2 16,0 0 2-16,0 0-2193 0</inkml:trace>
  <inkml:trace contextRef="#ctx0" brushRef="#br0" timeOffset="11600.11">13303 9916 1535 0,'0'0'0'0,"0"0"0"0,0 0 0 15,0 0 70-15,0 0-70 0,0 0 71 0,0 0-71 16,0 0 119-16,0 0-119 0,0 0 120 0,0 0-120 16,0 0 86-16,0 0-86 0,0 0 87 0,0 0-87 15,0 0 62-15,0 0-62 0,0 0 62 0,0 0-62 16,0 0 49-16,0 0-49 0,0 0 49 0,0 0-49 16,0 0 41-16,0 0-41 0,0 0 42 0,0 0-42 15,0 0 37-15,0 0-37 0,0 0 38 0,0 0-38 16,0 0 32-16,0 0-32 0,0 0 32 0,0 0-32 0,0 0 26 15,0 0-26-15,0 0 26 0,0 0-26 0,0 0 22 16,0 0-22-16,0 0 23 0,0 0-23 0,0 0 20 16,0 0-20-16,20 2 20 0,-4-4-20 0,-16 2 14 15,0 0-14-15,19-2 15 0,-5 2-15 0,-14 0 16 0,0 0-16 16,27 0 16-16,4-1-16 0,-31 1 14 0,0 0-14 16,36-4 14-16,-5-1-14 0,-31 5 18 0,0 0-18 0,32-7 18 15,2 0-18-15,-34 7 16 0,0 0-16 0,38-5 16 16,-1-2-16-16,-37 7 16 0,0 0-16 0,44-5 16 15,6 1-16-15,-50 4 11 0,0 0-11 0,49-1 11 16,-1-5-11-16,-48 6 6 0,0 0-6 0,44-5 7 16,-5 4-7-16,-39 1 5 0,0 0-5 0,42 0 5 15,-1 0-5-15,-41 0 3 0,0 0-3 0,30 0 3 16,-11 0-3-16,-19 0 2 0,0 0-2 0,11 0 3 16,-3 0-3-16,-8 0 2 0,0 0-2 0,0 0 2 15,8-2-2-15,-8 2 1 0,0 0-1 0,0 0 1 16,5-5-1-16,-5 5 1 0,0 0-1 0,0 0 2 15,0 0-2-15,0 0 1 0,0 0-1 0,0 0 2 0,0 0-2 16,0 0 2-16,0 0-2 0,0 0 2 0,0 0-2 16,0 0 1-16,0 0-1 0,0 0 1 0,0 0-1 15,0 0 1-15,0 0-1 0,0 0 1 0,0 0-1 16,0 0 1-16,0 0-1 0,0 0 1 0,0 0-1 16,0 0 1-16,0 0-1 0,0 0 1 0,0 0-1 15,0 0 0-15,0 0 0 0,0 0 1 0,0 0-1 0,0 0 0 16,0 0 0-16,0 0 1 0,0 0-1 0,0 0 0 15,0 0 0-15,0 0 0 0,0 0 0 0,0 0 0 16,0 0 0-16,0 0 0 0,0 0 0 0,0 0 0 16,0 0 0-16,0 0 0 0,0 0 0 0,0 0 0 15,0 0 0-15,0 0 0 0,0 0 0 0,0 0 0 0,0 0 0 16,0 0 0-16,0 0 0 0,0 0 0 0,0 0 0 16,0 0 0-16,0 0 0 0,0 0 0 0,0 0 0 15,0 0 0-15,0 0 0 0,0 0 0 0,0 0 0 16,0 0 0-16,0 0 0 0,0 0 0 0,0 0 0 0,0 0 0 15,0 0 0-15,0 0 0 0,0 0 0 0,0 0 0 16,0 0 0-16,0 0 0 0,0 0 0 0,0 0 0 16,0 0 0-16,0 0 0 0,0 0 0 0,0 0 0 15,0 0 0-15,0 0 0 0,0 0 0 0,0 0 0 16,0 0 0-16,0 0 0 0,0 0 0 0,0 0 0 16,0 0 0-16,0 0 0 0,0 0 0 0,0 0 1 15,0 0-1-15,0 0 1 0,0 0-1 0,0 0 1 16,0 0-1-16,0 0 1 0,0 0-1 0,0 0 2 15,0 0-2-15,0 0 2 0,0 0-2 0,0 0 3 16,0 0-3-16,0 0 3 0,0 0-3 0,0 0 3 0,0 0-3 16,0 0 4-16,0 0-4 0,0 0 4 0,0 0-4 15,0 0 3-15,0 0-3 0,0 0 4 0,0 0-4 16,0 0 3-16,0 0-3 0,0 0 4 0,0 0-4 16,0 0 3-16,0 0-3 0,0 0 3 0,0 0-3 15,0 0 2-15,0 0-2 0,0 0 3 0,0 0-3 16,0 0 3-16,0 0-3 0,0 0 3 0,0 0-3 15,0 0 3-15,0 0-3 0,0 0 4 0,0 0-4 0,0 0 3 16,0 0-3-16,0 0 3 0,0 0-3 0,0 0 3 16,0 0-3-16,0 0 3 0,0 0-3 0,0 0 2 15,0 0-2-15,0 0 3 0,0 0-3 0,0 0 3 0,0 0-3 16,0 0 3-16,0 0-3 0,0 0 2 0,0 0-2 16,0 0 2-16,0 0-2 0,0 0 1 0,0 0-1 15,0 0 1-15,0 0-1 0,0 0 0 0,0 0 0 16,0 0 0-16,0 0 0 0,0 0 0 0,0 0 0 0,0 0 0 15,0 0 0-15,0 0-1 0,0 0 1 0,0 0-1 16,0 0 1-16,0 0-8 0,0 0 8 0,0 0-7 16,9 1 7-16,-4 3-2202 0</inkml:trace>
  <inkml:trace contextRef="#ctx0" brushRef="#br0" timeOffset="11929.63">14750 9842 1659 0,'0'0'0'0,"0"0"0"0,0 0 0 0,0 0 12 16,0 0-12-16,0 0 13 0,0 0-13 0,0 0 0 0,0 0 0 16,3-9 0-16,-3 9 0 0,0 0-13 0,0 0 13 15,0 0-13-15,-5-7 13 0,5 7-75 0,0 0 75 16,0 0-75-16,0 0 75 0,0 0-1071 0</inkml:trace>
  <inkml:trace contextRef="#ctx0" brushRef="#br0" timeOffset="12667.56">14750 9856 1031 0,'0'0'0'0,"0"0"0"16,0 0 0-16,0 0 0 0,0 0 0 0,0 0 1 15,0 0-1-15,0 0 3 0,0 0-3 0,0 0 3 16,0 0-3-16,0 0 81 0,0 0-81 0,8 5 81 16,0-5-81-16,-8 0 118 0,0 0-118 0,14 0 118 15,9 0-118-15,-23 0 125 0,0 0-125 0,26 0 125 16,6 0-125-16,-32 0 116 0,0 0-116 0,37 0 117 15,3 0-117-15,-40 0 88 0,0 0-88 0,41-4 89 16,3-3-89-16,-44 7 71 0,0 0-71 0,46-5 71 0,3 9-71 16,-49-4 55-16,0 0-55 0,48 0 56 0,1 0-56 15,-49 0 41-15,0 0-41 0,51 0 41 0,-3-6-41 16,-48 6 33-16,0 0-33 0,44-1 34 0,-1 2-34 16,-43-1 26-16,0 0-26 0,42 6 27 0,-2-6-27 15,-40 0 20-15,0 0-20 0,41 0 20 0,-2-6-20 16,-39 6 16-16,0 0-16 0,32-1 17 0,-10 1-17 15,-22 0 13-15,0 0-13 0,18 0 14 0,-2 0-14 16,-16 0 12-16,0 0-12 0,14 1 12 0,-9 1-12 0,-5-2 14 16,0 0-14-16,0 0 14 0,7 4-14 0,-7-4 17 15,0 0-17-15,0 0 17 0,8-7-17 0,-8 7 17 16,0 0-17-16,0 0 17 0,0 0-17 0,0 0 17 0,0 0-17 16,0 0 17-16,0 0-17 0,0 0 17 0,0 0-17 15,7 0 17-15,-7 0-17 0,0 0 18 0,0 0-18 16,0 0 19-16,0 0-19 0,0 0 18 0,0 0-18 0,0 0 18 15,0 0-18-15,0 0 18 0,0 0-18 0,0 0 18 16,0 0-18-16,0 0 15 0,0 0-15 0,0 0 15 16,0 0-15-16,0 0 15 0,0 0-15 0,0 0 15 15,0 0-15-15,0 0 13 0,0 0-13 0,0 0 14 16,0 0-14-16,0 0 12 0,0 0-12 0,0 0 12 16,0 0-12-16,0 0 10 0,0 0-10 0,0 0 11 15,0 0-11-15,0 0 11 0,0 0-11 0,0 0 12 16,0 0-12-16,0 0 12 0,0 0-12 0,0 0 13 15,0 0-13-15,0 0 12 0,0 0-12 0,0 0 12 16,0 0-12-16,0 0 13 0,0 0-13 0,0 0 13 0,0 0-13 16,0 0 11-16,0 0-11 0,0 0 12 15,0 0-12-15,0 0 11 0,0 0-11 0,0 0 11 0,0 0-11 16,0 0 6-16,0 0-6 0,0 0 6 0,0 0-6 16,0 0 3-16,0 0-3 0,0 0 4 0,0 0-4 15,0 0 1-15,0 0-1 0,0 0 2 0,0 0-2 16,0 0 0-16,0 0 0 0,0 0 0 0,0 0 0 15,0 0-1-15,0 0 1 0,0 0 0 0,0 0 0 0,0 0-2 16,0 0 2-16,0 0-1 0,0 0 1 0,0 0-5 16,0 0 5-16,0 0-5 0,0 0 5 0,0 0-8 15,0 0 8-15,0 0-7 0,0 0 7 0,0 0-12 16,0 0 12-16,0 0-11 0,0 0 11 0,0 0-20 0,0 0 20 16,-15-5-19-16,-34-23 19 0,49 28-27 0,0 0 27 15,-65-45-27-15,-15-28 27 0,5 4-2265 0</inkml:trace>
  <inkml:trace contextRef="#ctx0" brushRef="#br0" timeOffset="46900.53">19937 17271 1692 0,'0'0'0'0,"0"0"0"16,0 0 0-16,0 0 51 0,0 0-51 0,0 0 51 16,0 0-51-16,0 0 83 0,0 0-83 0,0 0 83 15,0 0-83-15,0 0 64 0,0 0-64 0,0 0 65 0,0 0-65 16,0 0 34-16,0 0-34 0,0 0 34 15,0 0-34-15,0 0 18 0,0 0-18 0,0 0 18 0,0 0-18 16,0 0 14-16,0 0-14 0,0 0 14 0,0 0-14 16,0 0 17-16,0 0-17 0,0 0 18 0,0 0-18 15,0 0 21-15,0 0-21 0,0 0 22 0,0 0-22 16,0 0 25-16,0 0-25 0,0 0 26 0,0 0-26 16,0 0 28-16,0 0-28 0,0 0 29 0,30-16-29 15,-30 16 30-15,0 0-30 0,32-3 30 0,7-1-30 0,-39 4 28 16,0 0-28-16,39-3 29 0,1 0-29 0,-40 3 27 15,0 0-27-15,42-4 27 0,1 1-27 0,-43 3 23 16,0 0-23-16,42-4 23 0,6 1-23 0,-48 3 23 0,0 0-23 16,54-2 23-16,10 0-23 0,-64 2 23 0,0 0-23 15,71-1 23-15,1-3-23 0,-72 4 21 0,0 0-21 16,74-2 21-16,-2 2-21 0,-72 0 17 0,0 0-17 16,69 2 18-16,2-2-18 0,-71 0 14 0,0 0-14 0,72-2 15 15,2 2-15-15,-74 0 11 0,0 0-11 0,71 4 11 16,-3-2-11-16,-68-2 13 0,0 0-13 0,69 1 13 15,3 6-13-15,-72-7 10 0,0 0-10 0,75 7 11 16,6-2-11-16,-81-5 11 0,0 0-11 0,83 4 11 16,-8-4-11-16,-75 0 12 0,0 0-12 0,80 1 13 15,-1 3-13-15,-79-4 15 0,0 0-15 0,85 3 16 16,3-1-16-16,-88-2 16 0,0 0-16 0,88-2 16 16,-7-1-16-16,-81 3 14 0,0 0-14 0,78-2 14 15,7 2-14-15,-85 0 13 0,0 0-13 0,84 2 13 16,-1 0-13-16,-83-2 11 0,0 0-11 0,87 0 11 15,1-4-11-15,-88 4 9 0,0 0-9 0,85-3 9 0,-1 1-9 16,-84 2 7-16,0 0-7 0,78 0 7 0,-2 2-7 16,-76-2 7-16,0 0-7 0,81 0 7 0,-2-4-7 15,-79 4 6-15,0 0-6 0,81-3 7 0,-1 1-7 16,-80 2 5-16,0 0-5 0,79-2 6 0,-3 2-6 16,-76 0 6-16,0 0-6 0,74 0 6 0,0-1-6 15,-74 1 4-15,0 0-4 0,71-4 4 0,-3 2-4 0,-68 2 2 16,0 0-2-16,67-1 3 0,-5-1-3 0,-62 2 1 15,0 0-1-15,64-2 2 0,1 1-2 16,-65 1 1-16,0 0-1 0,63-2 1 0,3 0-1 0,-66 2 0 16,0 0 0-16,61-2 1 0,-1-3-1 0,-60 5 0 0,0 0 0 15,57-5 1-15,3 3-1 0,-60 2 1 0,0 0-1 16,63-2 1-16,4-1-1 0,-67 3 0 0,0 0 0 16,67-3 1-16,2-3-1 0,-69 6 1 0,0 0-1 0,64-7 1 15,-8 2-1-15,-56 5 1 0,0 0-1 16,49-3 2-16,-1-2-2 0,-48 5 1 0,0 0-1 0,51-7 2 15,6 0-2-15,-57 7 1 0,0 0-1 0,61-7 2 16,3 0-2-16,-64 7 1 0,0 0-1 0,67-7 2 16,-2 0-2-16,-65 7 2 0,0 0-2 0,62-7 2 15,-4-1-2-15,-58 8 1 0,0 0-1 0,60-9 1 16,9 2-1-16,-69 7 1 0,0 0-1 0,71-7 1 16,-4 0-1-16,-67 7 2 0,0 0-2 0,63-7 2 15,2 2-2-15,-65 5 1 0,0 0-1 0,69-9 2 16,3-5-2-16,-72 14 1 0,0 0-1 0,76-12 2 15,-2 4-2-15,-74 8 0 0,0 0 0 0,73-7 1 0,-6-2-1 16,-67 9 0-16,0 0 0 0,72-10 1 0,6-1-1 16,-78 11 0-16,0 0 0 0,79-8 1 0,-1 1-1 15,-78 7 0-15,0 0 0 0,75-5 1 0,-4 3-1 16,-71 2 0-16,0 0 0 0,65-2 1 0,1 2-1 16,-66 0 0-16,0 0 0 0,68 0 1 0,8 0-1 15,-76 0 0-15,0 0 0 0,76 2 0 0,0 0 0 16,-76-2 0-16,0 0 0 0,74 1 1 0,0 3-1 0,-74-4 0 15,0 0 0-15,74 2 1 0,0-2-1 0,-74 0 0 16,0 0 0-16,74 1 1 0,-3 3-1 0,-71-4 1 16,0 0-1-16,72 1 1 0,4-1-1 0,-76 0 1 0,0 0-1 15,76 2 2-15,-6 2-2 0,-70-4 2 0,0 0-2 16,73 1 2-16,3-1-2 0,-76 0 2 0,0 0-2 16,79 4 2-16,9 3-2 0,-88-7 1 0,0 0-1 15,87 8 2-15,-12-1-2 0,-75-7 1 0,0 0-1 16,75 9 1-16,-3 3-1 0,-72-12 1 0,0 0-1 15,76 12 1-15,3 0-1 0,-79-12 0 0,0 0 0 16,81 11 1-16,-1-4-1 0,-80-7 0 0,0 0 0 0,74 7 0 16,0-1 0-16,-74-6 0 0,0 0 0 0,76 9 1 15,6 3-1-15,-82-12 1 0,0 0-1 0,82 11 1 16,-7-4-1-16,-75-7 1 0,0 0-1 0,73 5 2 16,-3 2-2-16,-70-7 1 0,0 0-1 0,74 7 2 15,1-1-2-15,-75-6 1 0,0 0-1 0,75 6 2 16,1-5-2-16,-76-1 1 0,0 0-1 0,78 2 1 15,-4 3-1-15,-74-5 0 0,0 0 0 0,76 6 1 0,10-3-1 16,-86-3 0-16,0 0 0 0,87 0 0 0,-6-2 0 16,-81 2 0-16,0 0 0 0,79-3 0 0,-3-1 0 15,-76 4 0-15,0 0 0 0,79-3 0 0,8-1 0 16,-87 4-1-16,0 0 1 0,86-3 0 0,-10-1 0 16,-76 4-2-16,0 0 2 0,71-3-2 0,-4-2 2 15,-67 5-3-15,0 0 3 0,68-9-3 0,3 1 3 16,-71 8-3-16,0 0 3 0,67-7-3 0,-7 0 3 15,-60 7-4-15,0 0 4 0,53-7-3 0,-11 0 3 0,-42 7-3 16,0 0 3-16,41-5-3 0,1-2 3 0,-42 7-5 16,0 0 5-16,39-5-5 0,-9 3 5 0,-30 2-6 15,0 0 6-15,26-4-5 0,-1-1 5 0,-25 5-6 0,0 0 6 16,21-5-6-16,-5 3 6 0,-16 2-5 0,0 0 5 16,12 0-4-16,-3 2 4 0,-9-2-4 0,0 0 4 15,0 0-3-15,0 0 3 0,0 0-2 0,0 0 2 16,0-7-2-16,0 7 2 0,0 0-2 0,0 0 2 15,0 0-1-15,0 0 1 0,0 0-2 0,0 0 2 0,0 0-1 16,0 0 1-16,0 0-2 0,0 0 2 0,2-7-2 16,-2 7 2-16,0 0-3 0,0 0 3 0,0 0-2 15,0 0 2-15,0 0-6 0,0 0 6 0,0 0-5 16,-11-14 5-16,11 14-14 0,0 0 14 0,-33-24-14 16,-22-4 14-16,1 2-2282 0</inkml:trace>
</inkml:ink>
</file>

<file path=ppt/ink/ink2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20:05.776"/>
    </inkml:context>
    <inkml:brush xml:id="br0">
      <inkml:brushProperty name="width" value="0.05292" units="cm"/>
      <inkml:brushProperty name="height" value="0.05292" units="cm"/>
      <inkml:brushProperty name="color" value="#FF0000"/>
    </inkml:brush>
  </inkml:definitions>
  <inkml:trace contextRef="#ctx0" brushRef="#br0">2683 5474 158 0,'0'0'0'15,"0"0"0"-15,-44 8 0 0,44-8 0 0,0 0 0 16,-50 13 0-16,-22 11 0 0,72-24 0 0,0 0 0 16,-81 27 1-16,-11-1-1 0,92-26 1 0,0 0-1 15,-93 25 2-15,6-3-2 0,87-22 9 0,0 0-9 0,-81 21 9 16,9 3-9-16,72-24 16 0,0 0-16 0,-69 24 16 15,-3 9-16-15,72-33 20 0,0 0-20 0,-80 37 21 16,-1 8-21-16,81-45 20 0,0 0-20 0,-77 55 21 16,8 6-21-16,69-61 29 0,0 0-29 0,-58 64 29 15,12 8-29-15,46-72 46 0,0 0-46 0,-39 73 46 16,7 0-46-16,32-73 52 0,0 0-52 0,-28 72 52 16,10 3-52-16,18-75 52 0,0 0-52 0,-8 81 52 15,2 4-52-15,6-85 51 0,0 0-51 0,-3 86 51 16,6-3-51-16,-3-83 42 0,0 0-42 0,6 87 43 15,8 12-43-15,-14-99 32 0,0 0-32 0,12 100 32 0,2-3-32 16,-14-97 26-16,0 0-26 0,18 100 26 0,-1 2-26 16,-17-102 22-16,0 0-22 0,20 104 22 0,-3-7-22 15,-17-97 17-15,0 0-17 0,14 100 18 0,-1 9-18 16,-13-109 14-16,0 0-14 0,17 111 15 0,-2 2-15 16,-15-113 14-16,0 0-14 0,14 109 15 0,3 2-15 15,-17-111 18-15,0 0-18 0,14 109 19 0,-1 0-19 0,-13-109 20 16,0 0-20-16,10 112 21 0,3 9-21 0,-13-121 19 15,0 0-19-15,14 116 20 0,3-7-20 0,-17-109 17 16,0 0-17-16,20 109 17 0,-2 4-17 0,-18-113 16 16,0 0-16-16,17 114 17 0,4-5-17 0,-21-109 20 0,0 0-20 15,20 112 20-15,-6 6-20 0,-14-118 19 0,0 0-19 16,17 118 20-16,5-9-20 0,-22-109 20 0,0 0-20 16,19 109 21-16,2 3-21 0,-21-112 19 0,0 0-19 15,16 109 20-15,2-5-20 0,-18-104 16 0,0 0-16 0,17 106 17 16,-3 4-17-16,-14-110 12 0,0 0-12 0,13 108 13 15,1-1-13-15,-14-107 11 0,0 0-11 0,12 107 11 16,-1 4-11-16,-11-111 9 0,0 0-9 0,5 111 10 16,2 0-10-16,-7-111 9 0,0 0-9 0,2 114 9 15,2 7-9-15,-4-121 9 0,0 0-9 0,0 121 9 16,3-1-9-16,-3-120 10 0,0 0-10 0,0 115 10 16,-3 5-10-16,3-120 13 0,0 0-13 0,-4 123 14 15,-1-4-14-15,5-119 12 0,0 0-12 0,-6 120 13 16,6 1-13-16,0-121 15 0,0 0-15 0,-5 124 16 15,-4-1-16-15,9-123 16 0,0 0-16 0,-9 125 16 0,9-13-16 16,0-112 16-16,0 0-16 0,-3 118 16 0,3 5-16 16,0-123 16-16,0 0-16 0,-4 124 16 0,3-2-16 15,1-122 14-15,0 0-14 0,1 124 14 0,6 9-14 16,-7-133 14-16,0 0-14 0,6 130 15 0,-3 2-15 16,-3-132 11-16,0 0-11 0,2 138 11 0,5 8-11 15,-7-146 10-15,0 0-10 0,5 147 10 0,-5 0-10 16,0-147 8-16,0 0-8 0,2 138 8 0,2-6-8 0,-4-132 7 15,0 0-7-15,3 133 8 0,-6 4-8 16,3-137 6-16,0 0-6 0,-6 143 7 0,3 1-7 16,3-144 7-16,0 0-7 0,-5 144 8 0,1-11-8 15,4-133 8-15,0 0-8 0,-2 137 8 0,-1 4-8 0,3-141 6 16,0 0-6-16,-4 139 7 0,4-9-7 0,0-130 7 0,0 0-7 16,4 123 7-16,1-1-7 0,-5-122 7 0,0 0-7 15,4 108 7-15,4-10-7 0,-8-98 5 0,0 0-5 0,9 94 6 16,0-4-6-16,-9-90 5 0,0 0-5 15,11 81 5-15,6-17-5 0,-17-64 3 0,0 0-3 0,14 50 3 16,-1-10-3-16,-13-40 2 0,0 0-2 0,14 33 3 16,0-5-3-16,-14-28 1 0,0 0-1 0,18 22 2 15,8-4-2-15,-26-18 0 0,0 0 0 16,27 15 1-16,1-3-1 0,-28-12 0 0,0 0 0 0,31 9 1 16,5-7-1-16,-36-2 0 0,0 0 0 0,40-7 0 15,11-9 0-15,-51 16 0 0,0 0 0 0,62-22 0 16,3-6 0-16,-65 28 0 0,0 0 0 0,76-28 1 15,9 4-1-15,-85 24 0 0,0 0 0 0,86-26 0 16,1-3 0-16,-87 29 0 0,0 0 0 0,90-30 0 0,5-1 0 16,-95 31 0-16,0 0 0 0,99-31 0 0,-9-4 0 15,-90 35 0-15,0 0 0 0,86-31 1 0,-5 7-1 16,-81 24 1-16,0 0-1 0,76-19 1 0,-11 5-1 16,-65 14 2-16,0 0-2 0,59-10 2 0,-15 3-2 15,-44 7 2-15,0 0-2 0,32-2 2 0,-10 0-2 16,-22 2 0-16,0 0 0 0,13 0 1 0,-13 0-1 0,0 0 0 15,0 0 0-15,-13 0 0 0,-15 0 0 0,-2 0-1466 16</inkml:trace>
  <inkml:trace contextRef="#ctx0" brushRef="#br0" timeOffset="12880.43">12061 9849 102 0,'0'0'0'16,"0"0"0"-16,0 0 0 0,0 0 1 0,0 0-1 15,0 0 1-15,0 0-1 0,0 0 5 0,0 0-5 0,0 0 6 16,0 0-6-16,0 0 15 0,0 0-15 0,0 0 16 16,0 0-16-16,0 0 28 0,0 0-28 0,0 0 28 15,0 0-28-15,0 0 24 0,0 0-24 0,0 0 24 16,0 0-24-16,0 0 22 0,0 0-22 0,0 0 22 16,0 0-22-16,0 0 22 0,0 0-22 0,0 0 22 15,0 0-22-15,0 0 20 0,0 0-20 0,0 0 20 16,0 0-20-16,0 0 23 0,0 0-23 0,0 0 24 15,0 0-24-15,0 0 24 0,0 0-24 0,0 0 24 16,0 0-24-16,0 0 21 0,0 0-21 0,0 0 22 0,0 0-22 16,0 0 22-16,0 0-22 0,0 0 23 15,0 0-23-15,0 0 20 0,0 0-20 0,0 0 20 0,0 0-20 16,0 0 17-16,0 0-17 0,0 0 17 0,0 0-17 16,0 0 16-16,0 0-16 0,0 0 17 0,0 0-17 15,0 0 16-15,0 0-16 0,0 0 16 0,0 0-16 16,0 0 15-16,0 0-15 0,0 0 16 0,0 0-16 15,0 0 16-15,0 0-16 0,0 0 16 0,0 0-16 16,0 0 16-16,0 0-16 0,0 0 16 0,0 0-16 0,0 0 12 16,0 0-12-16,0 0 12 0,0 0-12 0,0 0 9 15,0 0-9-15,0 0 10 0,0 0-10 0,0 0 7 16,0 0-7-16,0 0 7 0,0 0-7 0,0 0 5 0,0 0-5 16,0 0 6-16,0 0-6 0,0 0 5 0,0 0-5 15,0 0 6-15,0 0-6 0,0 0 5 0,0 0-5 16,0 0 5-16,0 0-5 0,0 0 6 0,0 0-6 15,0 0 6-15,0 0-6 0,0 0 5 0,0 0-5 0,0 0 6 16,0 0-6-16,0 0 6 0,0 0-6 0,0 0 6 16,0 0-6-16,0 0 4 0,0 0-4 0,0 0 4 15,0 0-4-15,0 0 2 0,0 0-2 0,0 0 3 16,0 0-3-16,0 0 1 0,0 0-1 0,0 0 1 16,0 0-1-16,0 0 0 0,0 0 0 0,0 0 0 15,0 0 0-15,0 0-1 0,0 0 1 0,0 0 0 16,0 0 0-16,0 0-2 0,0 0 2 0,0 0-1 15,0 0 1-15,0 0-5 0,0 0 5 0,0 0-4 16,0 0 4-16,0 0-631 0</inkml:trace>
  <inkml:trace contextRef="#ctx0" brushRef="#br0" timeOffset="15265.89">14935 9897 247 0,'0'0'0'0,"0"0"0"16,0 0 0-16,0 0 1 0,0 0-1 0,0 0 1 15,0 0-1-15,0 0 3 0,0 0-3 0,0 0 4 16,0 0-4-16,0 0 27 0,0 0-27 0,0 0 28 15,0 0-28-15,0 0 49 0,0 0-49 0,0 0 49 16,0 0-49-16,0 0 64 0,0 0-64 0,0 0 64 16,0 0-64-16,0 0 80 0,0 0-80 0,0 0 80 15,17-9-80-15,-17 9 67 0,0 0-67 0,30-10 67 16,8 0-67-16,-38 10 62 0,0 0-62 0,40-7 62 16,6 0-62-16,-46 7 51 0,0 0-51 0,49-4 52 15,1 3-52-15,-50 1 43 0,0 0-43 0,49-6 43 0,1 1-43 16,-50 5 34-16,0 0-34 0,51-8 35 0,10-1-35 15,-61 9 30-15,0 0-30 0,60-5 31 0,2 1-31 16,-62 4 27-16,0 0-27 0,65-5 28 0,-3 2-28 16,-62 3 23-16,0 0-23 0,51-4 24 0,-3 1-24 15,-48 3 16-15,0 0-16 0,35-4 17 0,-12 3-17 0,-23 1 10 16,0 0-10-16,14 0 11 0,-5 0-11 16,-9 0 9-16,0 0-9 0,0 0 9 0,9 0-9 0,-9 0 7 15,0 0-7-15,0 0 7 0,0 0-7 0,0 0 5 0,0 0-5 16,0 0 6-16,0 0-6 0,0 0 4 0,0 0-4 15,0 0 5-15,0 0-5 0,0 0 3 0,0 0-3 16,0 0 4-16,-39 0-4 0,39 0 2 0,0 0-2 16,-49 0 2-16,-1 0-2 0,50 0 1 0,0 0-1 15,-54 1 1-15,-6 6-1 0,60-7 1 0,0 0-1 0,-59 5 1 16,-2-1-1-16,61-4 0 0,0 0 0 0,-55 3 1 16,4 1-1-16,51-4 0 0,0 0 0 0,-53 5 1 15,7-2-1-15,46-3 0 0,0 0 0 0,-37 0 1 16,7 0-1-16,30 0 0 0,0 0 0 0,-19 2 1 15,3 0-1-15,16-2 0 0,0 0 0 0,-7 0 1 16,7 0-1-16,0 0 0 0,0 0 0 0,0 0 1 16,0 0-1-16,0 0 0 0,0 0 0 0,0 0 0 15,0 0 0-15,0 0 0 0,0 0 0 0,0 0 0 16,0 0 0-16,0 0 0 0,0 0 0 0,19 10 0 16,20 1 0-16,-39-11 0 0,0 0 0 0,51 7 1 15,2-2-1-15,-53-5 4 0,0 0-4 0,60 3 5 0,2-3-5 16,-62 0 9-16,0 0-9 0,63 4 9 0,6 3-9 15,-69-7 12-15,0 0-12 0,60 6 13 0,-11-2-13 16,-49-4 14-16,0 0-14 0,39 2 14 0,-12 1-14 16,-27-3 13-16,0 0-13 0,19 2 13 0,-10 0-13 15,-9-2 10-15,0 0-10 0,9 0 10 0,-9 0-10 0,0 0 9 16,0 0-9-16,8 0 10 0,-8 0-10 16,0 0 7-16,0 0-7 0,0 0 8 0,0 0-8 0,0 0 6 15,0 0-6-15,0 0 6 0,0 0-6 0,0 0 4 16,0 0-4-16,0 0 4 0,-24-2-4 0,24 2 3 15,0 0-3-15,-32-2 3 0,-9 0-3 0,41 2 1 0,0 0-1 16,-45 0 2-16,-1 0-2 0,46 0 1 0,0 0-1 16,-41 2 1-16,-3 0-1 0,44-2 0 0,0 0 0 15,-33 5 1-15,11-1-1 0,22-4 0 0,0 0 0 16,-10 0 0-16,3 0 0 0,7 0 0 0,0 0 0 0,0 0 0 16,-7 0 0-16,7 0 0 0,0 0 0 0,0 0 0 15,0 0 0-15,0 0 0 0,0 0 0 0,0 0 0 16,0 0 0-16,0 0 0 0,0 0 0 0,0 0 0 15,33 3 0-15,-33-3 0 0,0 0 0 0,46 2 0 16,10 1 0-16,-56-3 0 0,0 0 0 0,57 4 0 16,-8-1 0-16,-49-3 0 0,0 0 0 0,41 5 1 15,-11-3-1-15,-30-2 0 0,0 0 0 0,19 3 1 16,-6-1-1-16,-13-2 3 0,0 0-3 0,8 2 3 16,-8-2-3-16,0 0 4 0,0 0-4 0,0 0 4 15,0 0-4-15,0 0 5 0,0 0-5 0,0 0 5 0,6-4-5 16,-6 4 1-16,0 0-1 0,0 0 2 0,0 0-2 15,0 0 0-15,0 0 0 0,0 0 0 0,-27-10 0 16,1 0-1234-16</inkml:trace>
  <inkml:trace contextRef="#ctx0" brushRef="#br0" timeOffset="16200.08">13146 9971 102 0,'0'0'0'0,"0"0"0"0,0 0 0 0,0 0 4 16,0 0-4-16,0 0 5 0,0 0-5 15,0 0 7-15,0 0-7 0,0 0 7 0,0 0-7 0,0 0 8 0,0 0-8 16,0 0 9-16,0 0-9 0,0 0 6 0,0 0-6 16,0 0 7-16,37-13-7 0,2-5-57 0</inkml:trace>
  <inkml:trace contextRef="#ctx0" brushRef="#br0" timeOffset="20191.08">13702 10435 113 0,'0'0'0'0,"0"0"0"16,0 0 0-16,0 0 2 0,0 0-2 0,0 0 2 0,0 0-2 16,0 0-28-16</inkml:trace>
  <inkml:trace contextRef="#ctx0" brushRef="#br0" timeOffset="23824.06">3872 8231 203 0,'0'0'0'0,"0"0"0"0,0 0 0 15,0 0 4-15,0 0-4 0,0 0 4 0,-32-13-4 16,32 13 16-16,0 0-16 0,-28-12 17 0,1 0-17 16,27 12 11-16,0 0-11 0,-35-10 11 0,-7-1-11 15,42 11 7-15,0 0-7 0,-48-12 8 0,2 4-8 0,46 8 7 16,0 0-7-16,-51-9 7 0,-7-1-7 0,58 10 5 15,0 0-5-15,-55-7 5 0,15 3-5 0,40 4 5 16,0 0-5-16,-36-1 6 0,-8 1-6 0,44 0 5 16,0 0-5-16,-42 1 6 0,-2 4-6 0,44-5 9 0,0 0-9 15,-41 7 9-15,-5 4-9 0,46-11 11 0,0 0-11 16,-40 15 11-16,-1 4-11 0,41-19 10 0,0 0-10 16,-32 21 11-16,2 3-11 0,30-24 7 0,0 0-7 15,-24 30 8-15,1 8-8 0,23-38 7 0,0 0-7 0,-18 41 7 16,6 1-7-16,12-42 7 0,0 0-7 0,-5 43 7 15,1 6-7-15,4-49 7 0,0 0-7 0,-2 52 7 16,-1 5-7-16,3-57 4 0,0 0-4 0,0 60 4 16,3 6-4-16,-3-66 2 0,0 0-2 0,2 67 2 15,5-1-2-15,-7-66 1 0,0 0-1 0,5 68 1 16,1-3-1-16,-6-65 2 0,0 0-2 0,3 75 3 16,-3 11-3-16,0-86 7 0,0 0-7 0,-3 89 7 15,-3 1-7-15,6-90 9 0,0 0-9 0,-3 95 10 16,1 5-10-16,2-100 12 0,0 0-12 0,-3 102 12 0,-1-13-12 15,4-89 19-15,0 0-19 0,-2 88 20 0,-1 2-20 16,3-90 24-16,0 0-24 0,0 85 24 0,0-4-24 16,0-81 30-16,0 0-30 0,0 78 31 15,0-7-31-15,0-71 34 0,0 0-34 0,0 67 35 0,-4 3-35 16,4-70 29-16,0 0-29 0,-2 64 29 0,2-7-29 16,0-57 29-16,0 0-29 0,6 48 30 0,-3-12-30 0,-3-36 30 15,0 0-30-15,6 33 31 0,-1-8-31 16,-5-25 30-16,0 0-30 0,12 20 31 0,8-4-31 0,-20-16 26 15,0 0-26-15,21 15 26 0,2-1-26 0,-23-14 20 16,0 0-20-16,23 12 21 0,0-1-21 0,-23-11 16 16,0 0-16-16,31 10 17 0,1 2-17 0,-32-12 10 0,0 0-10 15,35 11 11-15,2-3-11 0,-37-8 10 0,0 0-10 16,44 4 11-16,11-4-11 0,-55 0 10 0,0 0-10 16,58 0 10-16,9 0-10 0,-67 0 11 0,0 0-11 15,73-4 11-15,8 1-11 0,-81 3 9 0,0 0-9 0,77 0 9 16,5 0-9-16,-82 0 7 0,0 0-7 0,81-2 7 15,5-5-7-15,-86 7 6 0,0 0-6 0,95-8 6 16,1-1-6-16,-96 9 5 0,0 0-5 0,95-9 6 16,7-3-6-16,-102 12 5 0,0 0-5 0,96-10 5 15,-3 6-5-15,-93 4 4 0,0 0-4 0,83-1 4 16,-7-1-4-16,-76 2 4 0,0 0-4 0,81-2 5 16,2-5-5-16,-83 7 4 0,0 0-4 0,84-5 4 15,-2 5-4-15,-82 0 3 0,0 0-3 0,81-3 4 16,0-3-4-16,-81 6 3 0,0 0-3 0,81-3 4 15,-3-1-4-15,-78 4 4 0,0 0-4 0,75-3 4 0,-2 0-4 16,-73 3 4-16,0 0-4 0,77-2 4 0,5-3-4 16,-82 5 4-16,0 0-4 0,75-4 5 0,-18 1-5 15,-57 3 4-15,0 0-4 0,44-4 4 0,-18 2-4 16,-26 2 6-16,0 0-6 0,18 0 7 0,-9 0-7 16,-9 0 8-16,0 0-8 0,0 0 9 0,0 0-9 15,0 0 11-15,0 0-11 0,0 0 11 0,0 0-11 0,0 0 10 16,0 0-10-16,-21 6 11 0,-30 2-11 0,51-8 10 15,0 0-10-15,-68 16 11 0,-9-4-11 0,77-12 4 16,0 0-4-16,-85 17 5 0,-8 2-5 0,93-19 2 16,0 0-2-16,-96 19 2 0,-4 2-2 0,100-21 0 0,0 0 0 15,-99 21 1-15,-5-7-1 0,104-14 0 0,0 0 0 16,-104 14 0-16,0-2 0 0,104-12-1 0,0 0 1 16,-108 12 0-16,-1 0 0 0,109-12-2 0,0 0 2 15,-116 17-1-15,-6-1 1 0,122-16-5 0,0 0 5 16,-118 21-4-16,0-6 4 0,118-15-4 0,0 0 4 0,-112 21-3 15,12-5 3-15,100-16-4 0,0 0 4 0,-94 8-3 16,11-4 3-16,83-4-2 0,0 0 2 0,-81-4-2 16,5-4 2-16,76 8-1 0,0 0 1 0,-72-16-1 15,9-5 1-15,63 21-1 0,0 0 1 0,-60-31 0 16,7-2 0-16,53 33 0 0,0 0 0 0,-44-43 0 16,7-6 0-16,37 49 0 0,0 0 0 0,-32-58 0 15,5-13 0-15,27 71 1 0,0 0-1 0,-23-82 1 16,6-11-1-16,17 93 3 0,0 0-3 0,-18-101 3 15,8-9-3-15,10 110 6 0,0 0-6 0,-6-116 6 0,-2-9-6 16,8 125 7-16,0 0-7 0,-8-128 7 0,0-5-7 16,8 133 6-16,0 0-6 0,-9-128 7 0,4 12-7 15,5 116 3-15,0 0-3 0,-6-109 4 0,-3 12-4 16,9 97 2-16,0 0-2 0,-8-88 2 0,-3 6-2 16,11 82 1-16,0 0-1 0,-9-69 1 0,-3 14-1 15,12 55 0-15,0 0 0 0,-9-45 0 0,-2 5 0 16,11 40 0-16,0 0 0 0,-12-38 0 0,3 0 0 0,9 38 0 15,0 0 0-15,-9-37 0 0,4 1 0 0,5 36 0 16,0 0 0-16,0-38 0 0,5-2 0 0,-5 40 0 16,0 0 0-16,13-43 0 0,-4 5 0 0,-9 38 0 15,0 0 0-15,14-35 0 0,-4 2 0 0,-10 33 0 0,0 0 0 16,16-32 0-16,-5 0 0 0,-11 32 0 0,0 0 0 16,12-26 0-16,-3-1 0 0,-9 27-1 0,0 0 1 15,11-25 0-15,3-2 0 0,-14 27-2 0,0 0 2 16,17-24-1-16,4-1 1 0,-21 25-5 0,0 0 5 0,27-20-5 15,-2 4 5-15,-25 16-10 0,0 0 10 0,35-16-9 16,5-3 9-16,-40 19-12 0,0 0 12 0,50-19-12 16,8 2 12-16,-58 17-14 0,0 0 14 0,69-14-14 15,3 2 14-15,-72 12-10 0,0 0 10 0,72-12-9 16,1-4 9-16,-73 16-11 0,0 0 11 0,76-13-10 16,-8 0 10-16,-68 13-8 0,0 0 8 0,62-10-8 15,-11 5 8-15,-51 5-8 0,0 0 8 0,41 0-8 16,-11 3 8-16,-30-3-6 0,0 0 6 0,19 0-5 15,-5 2 5-15,-14-2-3 0,0 0 3 0,9 2-3 16,-9-2 3-16,0 0-4 0,0 0 4 0,9 3-3 0,-9-3 3 16,0 0-4-16,0 0 4 0,0 0-3 0,0 0 3 15,0 0-7-15,0 0 7 0,-23 12-6 0,-17 6 6 16,40-18-11-16,0 0 11 0,-59 17-10 0,-13 5 10 16,72-22-19-16,0 0 19 0,-72 26-18 0,-1 6 18 15,73-32-22-15,0 0 22 0,-72 27-21 0,0-1 21 16,72-26-15-16,0 0 15 0,-76 26-14 0,4 0 14 15,72-26-15-15,0 0 15 0,-66 28-14 0,13-7 14 0,53-21-13 16,0 0 13-16,-49 20-13 0,-2 1 13 0,51-21-15 16,0 0 15-16,-50 23-14 0,10-8 14 0,40-15-12 15,0 0 12-15,-35 21-11 0,6 0 11 0,29-21-10 0,0 0 10 16,-23 21-9-16,-3 6 9 0,26-27-9 0,0 0 9 16,-21 28-8-16,7 0 8 0,14-28-10 0,0 0 10 15,-9 32-9-15,7 5 9 0,2-37-8 0,0 0 8 16,0 38-8-16,2 5 8 0,-2-43-4 0,0 0 4 0,3 52-4 15,3 5 4-15,-6-57-3 0,0 0 3 0,12 66-2 16,-1 14 2-16,-11-80-1 0,0 0 1 0,12 90 0 16,-7 13 0-16,-5-103 0 0,0 0 0 0,4 116 0 15,-4 11 0-15,0-127 1 0,0 0-1 0,0 126 1 16,-7 2-1-16,7-128 2 0,0 0-2 0,-9 128 2 16,-7 4-2-16,16-132 2 0,0 0-2 0,-12 124 3 15,1-20-3-15,11-104 2 0,0 0-2 0,-7 97 2 16,2-2-2-16,5-95 1 0,0 0-1 0,-6 92 1 15,3-2-1-15,3-90 4 0,0 0-4 0,0 83 4 16,5-7-4-16,-5-76 7 0,0 0-7 0,9 66 7 16,3-13-7-16,-12-53 9 0,0 0-9 0,18 40 10 0,7-16-10 15,-25-24 12-15,0 0-12 0,35 20 12 0,9-12-12 16,-44-8 17-16,0 0-17 0,60 0 18 0,12-19-18 16,-72 19 18-16,0 0-18 0,82-22 18 0,4-3-18 15,-86 25 15-15,0 0-15 0,93-26 16 0,-3 2-16 16,-90 24 13-16,0 0-13 0,96-22 14 0,4-1-14 15,-100 23 16-15,0 0-16 0,99-17 16 0,-9 1-16 16,-90 16 18-16,0 0-18 0,81-13 18 0,-9-1-18 0,-72 14 17 16,0 0-17-16,64-12 18 0,-11 1-18 0,-53 11 13 15,0 0-13-15,46-7 14 0,-6 0-14 0,-40 7 10 0,0 0-10 16,36-1 11-16,-14 1-11 0,-22 0 0 0,0 0 0 16,15 1 1-16,-7-2-1 0,1-1-914 15</inkml:trace>
  <inkml:trace contextRef="#ctx0" brushRef="#br0" timeOffset="27371.25">8102 8231 583 0,'0'0'0'0,"0"0"0"0,0 0 0 15,0 0 10-15,0 0-10 0,1-21 10 0,8-5-10 16,-9 26 35-16,0 0-35 0,12-23 35 0,-6 6-35 16,-6 17 57-16,0 0-57 0,3-12 58 0,-3 5-58 0,0 7 45 15,0 0-45-15,0 0 45 0,0 0-45 0,0 0 34 16,0 0-34-16,0 0 34 0,0 0-34 0,0 0 24 15,0 0-24-15,0 0 25 0,0 0-25 0,0 0 21 16,0 0-21-16,-3 16 21 0,-11 23-21 16,14-39 14-16,0 0-14 0,-18 49 15 0,-5 13-15 0,23-62 9 15,0 0-9-15,-23 64 9 0,-7 0-9 0,30-64 7 0,0 0-7 16,-28 61 7-16,5-6-7 0,23-55 5 0,0 0-5 16,-18 54 5-16,-5 3-5 0,23-57 5 0,0 0-5 0,-17 52 5 15,6-9-5-15,11-43 5 0,0 0-5 0,-9 36 6 16,6-3-6-16,3-33 5 0,0 0-5 0,-5 26 5 15,-4-2-5-15,-4 1-795 0</inkml:trace>
  <inkml:trace contextRef="#ctx0" brushRef="#br0" timeOffset="27821.51">8504 8237 449 0,'0'0'0'0,"0"0"0"0,5 16 0 15,-5-16 24-15,0 0-24 0,5 19 25 0,-1 12-25 16,-4-31 42-16,0 0-42 0,0 38 42 0,-9 7-42 16,9-45 40-16,0 0-40 0,-9 49 40 0,0 3-40 15,9-52 27-15,0 0-27 0,-5 53 28 0,0 3-28 0,5-56 17 16,0 0-17-16,0 53 18 0,5-9-18 0,-5-44 12 15,0 0-12-15,9 38 13 0,5-11-13 0,-14-27 9 16,0 0-9-16,21 16 9 0,2-11-9 0,-23-5 8 0,0 0-8 16,32-5 8-16,14-18-8 0,-46 23 10 0,0 0-10 15,54-36 11-15,22-18-11 0,-76 54 16 0,0 0-16 16,73-60 16-16,-15 3-16 0,-58 57 28 0,0 0-28 16,54-59 29-16,-8-2-29 0,-46 61 44 0,0 0-44 0,39-57 44 15,-16 4-44-15,-23 53 51 0,0 0-51 0,16-45 51 16,-9 13-51-16,-7 32 44 0,0 0-44 0,-4-20 45 15,-1 4-45-15,5 16 36 0,0 0-36 0,-26-3 37 16,-34 10-37-16,60-7 28 0,0 0-28 0,-80 19 29 16,-11 13-29-16,91-32 13 0,0 0-13 0,-96 37 14 15,12 1-14-15,84-38 6 0,0 0-6 0,-83 40 7 16,-2 0-7-16,85-40 0 0,0 0 0 0,-81 38 0 16,12-4 0-16,-1 3-968 0</inkml:trace>
  <inkml:trace contextRef="#ctx0" brushRef="#br0" timeOffset="29782.34">21160 6993 561 0,'0'0'0'0,"0"0"0"15,5-21 0-15,-5 21 16 0,0 0-16 0,3-15 16 16,-4 3-16-16,1 12 44 0,0 0-44 0,-7-12 45 15,-6-6-45-15,13 18 30 0,0 0-30 0,-19-15 31 16,-8-1-31-16,27 16 22 0,0 0-22 0,-31-7 22 0,-15 9-22 16,46-2 12-16,0 0-12 0,-51 9 13 0,-2 6-13 15,53-15 5-15,0 0-5 0,-58 30 5 0,-8 13-5 16,66-43 3-16,0 0-3 0,-63 60 4 0,-1 15-4 16,64-75 1-16,0 0-1 0,-60 88 2 0,4 16-2 15,56-104 1-15,0 0-1 0,-48 114 1 0,13-5-1 16,35-109 1-16,0 0-1 0,-21 116 2 0,19 4-2 15,2-120 3-15,0 0-3 0,18 109 3 0,13-23-3 0,-31-86 4 16,0 0-4-16,44 75 4 0,13-11-4 0,-57-64 8 16,0 0-8-16,65 51 9 0,11-12-9 15,-76-39 11-15,0 0-11 0,88 27 11 0,11-16-11 0,-99-11 13 0,0 0-13 16,104-4 13-16,-7-11-13 0,-97 15 14 0,0 0-14 16,97-25 14-16,-7-8-14 0,-90 33 19 0,0 0-19 15,79-38 19-15,-15 0-19 0,-64 38 21 0,0 0-21 16,49-39 21-16,-17-6-21 0,-32 45 20 0,0 0-20 15,18-42 20-15,-11 7-20 0,-7 35 19 0,0 0-19 0,-9-29 20 16,-14 1-20-16,23 28 18 0,0 0-18 0,-37-20 18 16,-19 11-18-16,56 9 15 0,0 0-15 0,-66 0 16 15,-3 9-16-15,69-9 15 0,0 0-15 0,-65 13 15 16,5 3-15-16,60-16 11 0,0 0-11 0,-53 19 12 16,7-2-12-16,46-17 9 0,0 0-9 0,-42 28 9 15,3 0-9-15,39-28 5 0,0 0-5 0,-31 29 6 16,13-6-6-16,18-23 4 0,0 0-4 0,-14 22 5 15,5 9-5-15,9-31 2 0,0 0-2 0,-2 24 2 16,8-8-2-16,-6-16 0 0,0 0 0 0,22 9 0 16,21-9 0-16,-3 1-889 0</inkml:trace>
  <inkml:trace contextRef="#ctx0" brushRef="#br0" timeOffset="30266.24">22251 7242 460 0,'0'0'0'0,"0"0"0"0,-8 9 0 0,8-9 2 0,0 0-2 15,-20 21 3-15,-17 27-3 0,37-48 4 0,0 0-4 16,-37 57 5-16,5 2-5 0,32-59 7 0,0 0-7 15,-23 57 7-15,16-12-7 0,7-45 10 0,0 0-10 16,6 40 11-16,20-4-11 0,-26-36 14 0,0 0-14 0,43 28 14 16,11-4-14-16,-54-24 15 0,0 0-15 0,65 21 16 15,11 0-16-15,-76-21 14 0,0 0-14 0,85 21 14 16,5 1-14-16,-90-22 14 0,0 0-14 0,88 23 15 16,-10-1-15-16,-78-22 21 0,0 0-21 0,65 21 22 15,-21 7-22-15,-44-28 27 0,0 0-27 0,30 33 28 16,-12 3-28-16,-18-36 33 0,0 0-33 0,7 38 33 15,-14 2-33-15,7-40 33 0,0 0-33 0,-20 40 34 16,-11-1-34-16,31-39 30 0,0 0-30 0,-45 42 31 16,0 1-31-16,45-43 25 0,0 0-25 0,-53 36 26 0,2-8-26 15,51-28 22-15,0 0-22 0,-59 24 23 0,1-1-23 16,58-23 18-16,0 0-18 0,-58 22 18 0,1-6-18 16,57-16 14-16,0 0-14 0,-51 12 15 0,2-3-15 15,49-9 11-15,0 0-11 0,-46 1 11 0,7-2-11 16,39 1 7-16,0 0-7 0,-33-11 7 0,6-3-7 15,27 14 1-15,0 0-1 0,-21-24 2 0,3-12-2 16,18 36 0-16,0 0 0 0,-12-47 0 0,3-1 0 16,0-2-778-16</inkml:trace>
  <inkml:trace contextRef="#ctx0" brushRef="#br0" timeOffset="31100.06">22091 7256 1043 0,'0'0'0'0,"0"0"0"15,5-5 0-15,-5 5-6 0,0 0 6 0,7-9-5 16,2 6 5-16,-9 3-8 0,0 0 8 0,28-9-8 16,27-5 8-16,-55 14-4 0,0 0 4 0,69-13-3 15,7 2 3-15,-76 11 0 0,0 0 0 0,84-8 0 16,13-1 0-16,-97 9 4 0,0 0-4 0,108-9 4 0,10-3-4 16,-118 12 12-16,0 0-12 0,120-12 12 0,-7 0-12 15,-113 12 12-15,0 0-12 0,109-4 13 0,-12 8-13 16,-97-4 12-16,0 0-12 0,89 9 12 0,-17 6-12 15,-72-15 9-15,0 0-9 0,62 14 10 0,-10 5-10 16,-52-19 6-16,0 0-6 0,43 12 6 0,-18-5-6 16,-25-7 4-16,0 0-4 0,15 5 5 0,-6-1-5 0,-9-4 3 15,0 0-3-15,7 1 4 0,-7-1-4 0,0 0 4 16,0 0-4-16,11 7 4 0,-11-7-4 0,0 0 3 16,0 0-3-16,0 0 4 0,7 4-4 0,-7-4 3 0,0 0-3 15,0 0 3-15,0 0-3 0,0 0 2 0,0 0-2 16,-12 0 3-16,-8 0-3 0,20 0 1 15,0 0-1-15,-30 0 2 0,-12 2-2 0,42-2 0 0,0 0 0 16,-48 13 1-16,-5 17-1 0,53-30 0 0,0 0 0 16,-54 40 0-16,-5 10 0 0,59-50 0 0,0 0 0 0,-45 59 0 15,11-2 0-15,34-57 0 0,0 0 0 0,-16 53 0 16,18-6 0-16,-2-47 0 0,0 0 0 0,16 40 0 16,12 1 0-16,-28-41 0 0,0 0 0 0,35 37 0 15,1-1 0-15,-36-36 0 0,0 0 0 0,45 31 0 16,3 2 0-16,-48-33 0 0,0 0 0 0,53 28 1 15,5 1-1-15,-58-29 2 0,0 0-2 0,55 25 3 16,-8-5-3-16,-47-20 5 0,0 0-5 0,39 21 5 16,-9 0-5-16,-30-21 9 0,0 0-9 0,20 19 10 15,-10-9-10-15,-10-10 10 0,0 0-10 0,7 7 10 0,-1 0-10 16,-6-7 10-16,0 0-10 0,-2 10 10 0,-12 8-10 16,14-18 7-16,0 0-7 0,-16 15 7 0,-5 1-7 15,21-16 5-15,0 0-5 0,-29 12 6 0,-8 0-6 16,37-12 4-16,0 0-4 0,-37 17 4 0,-3-3-4 15,40-14 2-15,0 0-2 0,-39 16 3 0,-2-2-3 16,41-14 2-16,0 0-2 0,-38 12 2 0,-1-4-2 16,39-8 1-16,0 0-1 0,-39 9 1 0,0 0-1 15,39-9 1-15,0 0-1 0,-37 12 1 0,2 0-1 0,35-12 0 16,0 0 0-16,-32 12 1 0,6-5-1 0,26-7 0 16,0 0 0-16,-27 4 0 0,4-6 0 0,23 2-2 15,0 0 2-15,-21-9-2 0,2-8 2 0,-1 1-904 0</inkml:trace>
  <inkml:trace contextRef="#ctx0" brushRef="#br0" timeOffset="31732.92">23364 7021 796 0,'0'0'0'0,"0"0"0"15,20 9 0-15,-20-9 7 0,0 0-7 0,21 3 7 16,6 6-7-16,-27-9 15 0,0 0-15 0,37 5 16 16,19 5-16-16,-56-10 7 0,0 0-7 0,69 9 8 0,5-2-8 15,-74-7 10-15,0 0-10 0,85 5 10 0,13-5-10 16,-98 0 12-16,0 0-12 0,99-9 12 0,9-3-12 15,-108 12 13-15,0 0-13 0,106-12 14 0,-11-3-14 16,-95 15 15-16,0 0-15 0,86-16 15 0,-10 4-15 16,-76 12 15-16,0 0-15 0,55-9 16 0,-25 4-16 15,-30 5 12-15,0 0-12 0,14-2 12 0,-4 2-12 0,-10 0 9 16,0 0-9-16,4 12 10 0,-9 20-10 16,5-32 7-16,0 0-7 0,-25 39 7 0,-19 18-7 0,44-57 7 15,0 0-7-15,-57 64 7 0,-6 9-7 0,63-73 5 0,0 0-5 16,-69 78 6-16,2 2-6 0,67-80 3 0,0 0-3 15,-60 72 4-15,12-9-4 0,48-63 0 0,0 0 0 16,-37 55 1-16,15-3-1 0,22-52-1 0,0 0 1 16,-11 48 0-16,16-3 0 0,-5-45-1 0,0 0 1 15,14 42-1-15,7-6 1 0,-21-36-1 0,0 0 1 0,32 31-1 16,14-6 1-16,-46-25-3 0,0 0 3 0,53 17-2 16,2-5 2-16,-55-12-3 0,0 0 3 0,63 2-2 15,13-13 2-15,-76 11-3 0,0 0 3 0,81-17-2 16,2-11 2-16,-83 28 0 0,0 0 0 0,83-36 1 15,-5-12-1-15,-78 48 4 0,0 0-4 0,70-52 5 16,-5 1-5-16,-65 51 14 0,0 0-14 0,53-51 14 16,-16-1-14-16,-37 52 27 0,0 0-27 0,22-54 27 15,-19-1-27-15,-3 55 28 0,0 0-28 0,-14-57 29 16,-20-8-29-16,34 65 27 0,0 0-27 0,-47-53 28 16,-15 15-28-16,62 38 17 0,0 0-17 0,-69-30 18 0,-1 10-18 15,70 20 6-15,0 0-6 0,-69-21 7 0,0 5-7 16,4 1-923-16</inkml:trace>
  <inkml:trace contextRef="#ctx0" brushRef="#br0" timeOffset="32183.02">25693 7381 124 0,'0'0'0'15,"-9"8"0"-15,-17 20 0 0,26-28 7 0,0 0-7 0,-45 33 7 16,-11 10-7-16,56-43 11 0,0 0-11 0,-64 40 11 16,-8 2-11-16,72-42 8 0,0 0-8 0,-72 36 8 15,1 4-8-15,71-40 3 0,0 0-3 0,-58 36 4 16,14 0-4-16,44-36 8 0,0 0-8 0,-28 37 9 15,19-8-9-15,9-29 12 0,0 0-12 0,9 28 12 16,21-4-12-16,-30-24 18 0,0 0-18 0,46 21 18 16,17-12-18-16,-63-9 26 0,0 0-26 0,76 1 26 15,23-2-26-15,-99 1 47 0,0 0-47 0,104-6 48 16,2-2-48-16,-106 8 53 0,0 0-53 0,102-16 54 16,-14-8-54-16,-88 24 63 0,0 0-63 0,74-29 64 0,-23-6-64 15,-51 35 69-15,0 0-69 0,32-36 69 0,-18 3-69 16,-14 33 62-16,0 0-62 0,-5-37 63 0,-18-2-63 15,23 39 52-15,0 0-52 0,-48-40 52 0,-29-2-52 16,77 42 40-16,0 0-40 0,-88-36 40 0,-2 3-40 16,90 33 33-16,0 0-33 0,-92-28 34 0,-5-1-34 15,97 29 17-15,0 0-17 0,-95-31 17 0,15-9-17 0,3 2-832 16</inkml:trace>
  <inkml:trace contextRef="#ctx0" brushRef="#br0" timeOffset="32483.17">26785 7305 707 0,'0'0'0'16,"17"27"0"-16,29 50 0 0,-46-77-9 0,0 0 9 0,50 88-9 15,-5 7 9-15,-45-95-17 0,0 0 17 0,37 99-16 16,-8 6 16-16,-29-105-6 0,0 0 6 0,24 99-6 15,-1-7 6-15,-23-92-2 0,0 0 2 0,21 90-1 16,-1-7 1-16,-20-83 0 0,0 0 0 0,18 71 0 16,-6-11 0-16,-12-60 4 0,0 0-4 0,12 47 4 15,1-14-4-15,-13-33 8 0,0 0-8 0,10 19 8 16,-3-9-8-16,-7-10 20 0,0 0-20 0,5 7 21 16,-5-7-21-16,0 0 31 0,0 0-31 0,13-12 32 15,15-28-32-15,-28 40 40 0,0 0-40 0,30-60 40 0,-4-23-40 16,1 3-577-16</inkml:trace>
  <inkml:trace contextRef="#ctx0" brushRef="#br0" timeOffset="32783.33">27256 7438 348 0,'0'0'0'0,"-9"16"0"0,-14 32 0 0,23-48 1 0,0 0-1 16,-35 61 2-16,-11 3-2 0,46-64 4 0,0 0-4 16,-48 65 4-16,-1 5-4 0,49-70 8 0,0 0-8 15,-50 64 8-15,1-9-8 0,49-55 9 0,0 0-9 16,-49 48 10-16,-1-13-10 0,50-35 9 0,0 0-9 16,-51 31 10-16,5-3-10 0,46-28 11 0,0 0-11 0,-40 21 11 15,3-1-11-15,37-20 10 0,0 0-10 0,-32 19 11 16,4 2-11-16,28-21 8 0,0 0-8 0,-22 19 9 15,8-5-9-15,14-14 5 0,0 0-5 0,-7 16 6 16,7 3-6-16,0-19 4 0,0 0-4 0,2 15 5 16,2-3-5-16,-1 1-310 0</inkml:trace>
  <inkml:trace contextRef="#ctx0" brushRef="#br0" timeOffset="33139.11">27854 7678 1087 0,'0'0'0'0,"0"0"0"0,0 0 0 0,0 0-2 15,0 0 2-15,0 14-1 0,0 19 1 0,0-33 0 16,0 0 0-16,-4 47 0 0,-8 7 0 0,12-54 3 0,0 0-3 16,-16 58 3-16,-4 0-3 0,20-58 8 0,0 0-8 15,-21 58 9-15,-2 3-9 0,23-61 18 0,0 0-18 16,-19 62 18-16,3 1-18 0,16-63 25 0,0 0-25 16,-11 67 26-16,3-5-26 0,8-62 26 0,0 0-26 0,-6 59 27 15,3-7-27-15,3-52 21 0,0 0-21 0,0 45 22 16,2-12-22-16,-2-33 13 0,0 0-13 0,3 21 14 15,4-9-14-15,-7-12 3 0,0 0-3 0,14 3 4 16,7-8-4-16,1 2-933 0</inkml:trace>
  <inkml:trace contextRef="#ctx0" brushRef="#br0" timeOffset="33549.56">28501 7810 606 0,'0'0'0'0,"0"0"0"0,-7 10 0 16,7-10 1-16,0 0-1 0,-11 21 1 0,-3 16-1 16,14-37 0-16,0 0 0 0,-19 43 1 0,-6 2-1 15,25-45 1-15,0 0-1 0,-30 46 2 0,-5 3-2 16,35-49 5-16,0 0-5 0,-35 48 5 0,3 1-5 16,32-49 8-16,0 0-8 0,-27 41 9 0,10-6-9 0,17-35 12 15,0 0-12-15,-9 28 12 0,7-9-12 0,2-19 19 16,0 0-19-16,4 14 20 0,3-4-20 0,-7-10 22 15,0 0-22-15,21 10 22 0,19 2-22 0,-40-12 21 16,0 0-21-16,53 11 22 0,11-11-22 0,-64 0 20 0,0 0-20 16,67-4 20-16,5-1-20 0,-72 5 28 0,0 0-28 15,69-8 28-15,-11-5-28 0,-58 13 35 0,0 0-35 16,53-15 36-16,4-6-36 0,-57 21 32 0,0 0-32 16,51-19 33-16,-14-2-33 0,-37 21 27 0,0 0-27 15,28-19 28-15,-7 0-28 0,-21 19 23 0,0 0-23 0,4-22 24 16,-22-11-24-16,18 33 16 0,0 0-16 0,-49-40 16 15,-48-12-16-15,97 52 13 0,0 0-13 0,-122-57 14 16,-30-4-14-16,152 61 11 0,0 0-11 0,-157-58 12 16,0 9-12-16,157 49 6 0,0 0-6 0,-144-47 6 15,15 4-6-15,2-2-853 0</inkml:trace>
  <inkml:trace contextRef="#ctx0" brushRef="#br0" timeOffset="34851.14">29219 7542 662 0,'0'0'0'16,"-13"-21"0"-16,-15-22 0 0,28 43 1 0,0 0-1 15,-44-52 1-15,-21-5-1 0,65 57 3 0,0 0-3 0,-79-56 3 16,-10 6-3-16,89 50 9 0,0 0-9 0,-93-47 10 15,-1 9-10-15,94 38 10 0,0 0-10 0,-93-39 10 16,-8-3-10-16,101 42 17 0,0 0-17 0,-98-40 17 16,6 0-17-16,92 40 18 0,0 0-18 0,-97-36 18 15,-9 0-18-15,106 36 18 0,0 0-18 0,-108-44 19 16,4-1-19-16,104 45 16 0,0 0-16 0,-113-41 16 16,-19 1-16-16,132 40 13 0,0 0-13 0,-139-40 14 15,-15-5-14-15,154 45 13 0,0 0-13 0,-162-48 14 16,-9-4-14-16,171 52 12 0,0 0-12 0,-191-57 13 15,-17-9-13-15,208 66 11 0,0 0-11 0,-222-64 11 0,-11 4-11 16,233 60 10-16,0 0-10 0,-243-65 11 0,-11 0-11 16,254 65 8-16,0 0-8 0,-258-73 8 0,-1-3-8 15,259 76 5-15,0 0-5 0,-268-69 6 0,-6 10-6 16,274 59 5-16,0 0-5 0,-273-57 6 0,-2 3-6 16,275 54 5-16,0 0-5 0,-279-57 6 0,-10 5-6 15,289 52 4-15,0 0-4 0,-288-48 5 0,3 11-5 16,285 37 3-16,0 0-3 0,-281-27 3 0,10 9-3 0,271 18 3 15,0 0-3-15,-263-7 4 0,3 11-4 0,260-4 6 16,0 0-6-16,-245 15 6 0,12 15-6 0,233-30 9 16,0 0-9-16,-215 40 10 0,4 8-10 0,211-48 12 0,0 0-12 15,-209 54 12-15,7 10-12 0,202-64 15 0,0 0-15 16,-193 79 16-16,5 23-16 0,188-102 20 0,0 0-20 16,-189 122 20-16,4 7-20 0,185-129 22 0,0 0-22 15,-173 137 23-15,14 5-23 0,159-142 21 0,0 0-21 0,-132 133 21 16,24-19-21-16,108-114 19 0,0 0-19 0,-86 116 20 15,13-3-20-15,73-113 18 0,0 0-18 0,-58 118 19 16,7 8-19-16,51-126 19 0,0 0-19 0,-35 133 20 16,14 4-20-16,21-137 23 0,0 0-23 0,-11 149 23 15,16 12-23-15,-5-161 26 0,0 0-26 0,18 167 27 16,24 7-27-16,-42-174 26 0,0 0-26 0,67 167 26 16,27-13-26-16,-94-154 28 0,0 0-28 0,106 149 29 15,8-10-29-15,-114-139 24 0,0 0-24 0,129 129 25 16,21-4-25-16,-150-125 19 0,0 0-19 0,166 109 20 15,17-19-20-15,-183-90 16 0,0 0-16 0,207 80 16 0,17-13-16 16,-224-67 11-16,0 0-11 0,238 59 12 0,16 0-12 16,-254-59 12-16,0 0-12 0,261 54 12 0,10-6-12 15,-271-48 9-15,0 0-9 0,276 42 10 0,-1-6-10 16,-275-36 8-16,0 0-8 0,275 34 9 0,7 5-9 16,-282-39 10-16,0 0-10 0,281 39 10 0,-4 1-10 15,-277-40 9-15,0 0-9 0,273 45 10 0,-3 4-10 16,-270-49 11-16,0 0-11 0,271 46 11 0,3-9-11 0,-274-37 10 15,0 0-10-15,270 33 11 0,-7-6-11 0,-263-27 12 16,0 0-12-16,261 23 12 0,-6-4-12 0,-255-19 14 16,0 0-14-16,251 12 15 0,-4-2-15 0,-247-10 15 15,0 0-15-15,241 5 16 0,-8-11-16 0,-233 6 14 0,0 0-14 16,230-11 14-16,-6 1-14 0,-224 10 14 0,0 0-14 16,218-18 15-16,-4-2-15 0,-214 20 13 0,0 0-13 15,206-30 13-15,1-11-13 0,-207 41 11 0,0 0-11 0,213-49 12 16,9-6-12-16,-222 55 9 0,0 0-9 0,233-55 9 15,2-4-9-15,-235 59 8 0,0 0-8 0,225-63 9 16,-15-1-9-16,-210 64 5 0,0 0-5 0,177-60 6 16,-34 3-6-16,-143 57 5 0,0 0-5 0,123-59 6 15,-5-7-6-15,-118 66 3 0,0 0-3 0,97-69 4 16,-24-7-4-16,-73 76 4 0,0 0-4 0,61-89 4 16,-11-7-4-16,-50 96 3 0,0 0-3 0,37-116 4 15,-16-19-4-15,-21 135 3 0,0 0-3 0,3-149 3 16,-17-3-3-16,14 152 1 0,0 0-1 0,-31-156 2 15,-17-5-2-15,48 161 1 0,0 0-1 0,-69-156 1 0,-23 2-1 16,92 154 0-16,0 0 0 0,-102-144 1 16,-2 22-1-16,104 122 0 0,0 0 0 0,-109-115 0 0,-11 6 0 15,120 109-1-15,0 0 1 0,-113-97 0 0,3 18 0 16,110 79-4-16,0 0 4 0,-112-71-3 0,-12 0 3 16,124 71-9-16,0 0 9 0,-132-66-9 0,-2 6 9 15,134 60-23-15,0 0 23 0,-148-59-22 0,-20 0 22 16,2 0-1494-16</inkml:trace>
</inkml:ink>
</file>

<file path=ppt/ink/ink2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7:22:32.547"/>
    </inkml:context>
    <inkml:brush xml:id="br0">
      <inkml:brushProperty name="width" value="0.05292" units="cm"/>
      <inkml:brushProperty name="height" value="0.05292" units="cm"/>
      <inkml:brushProperty name="color" value="#FF0000"/>
    </inkml:brush>
  </inkml:definitions>
  <inkml:trace contextRef="#ctx0" brushRef="#br0">3238 10413 1636 0,'0'0'0'0,"0"0"0"0,0 0 0 15,0 0 61-15,0 0-61 0,0 0 62 0,-14-19-62 0,14 19 103 16,0 0-103-16,0 0 103 0,0 0-103 0,0 0 58 15,0 0-58-15,0 0 59 0,0 0-59 0,0 0 20 16,0 0-20-16,0 0 20 0,-8 0-20 0,8 0 13 16,0 0-13-16,0 0 14 0,0 0-14 0,0 0 6 0,0 0-6 15,0 0 7-15,5 12-7 0,-5-12 3 0,0 0-3 16,9 12 4-16,5 5-4 0,-14-17 2 0,0 0-2 16,14 31 3-16,7 7-3 0,-21-38 1 0,0 0-1 0,19 49 2 15,4 6-2-15,-23-55 0 0,0 0 0 16,30 57 1-16,2 4-1 0,-32-61 0 0,0 0 0 15,35 57 1-15,-6-7-1 0,-29-50 0 0,0 0 0 0,26 42 0 16,-3-6 0-16,-23-36 0 0,0 0 0 0,28 24 0 16,4-8 0-16,-32-16 0 0,0 0 0 0,30 9 0 15,-4-6 0-15,-26-3 2 0,0 0-2 0,23-3 3 16,2-4-3-16,-25 7 7 0,0 0-7 0,30-11 7 16,5-3-7-16,-35 14 12 0,0 0-12 0,39-22 12 15,11-13-12-15,-50 35 16 0,0 0-16 0,58-39 17 16,12-10-17-16,-70 49 29 0,0 0-29 0,81-54 29 0,6-11-29 15,-87 65 32-15,0 0-32 0,92-64 32 16,6-4-32-16,-98 68 33 0,0 0-33 0,94-66 33 0,-8 6-33 16,-86 60 39-16,0 0-39 0,78-54 39 0,-11 4-39 15,-67 50 39-15,0 0-39 0,67-45 40 0,-4 7-40 16,-63 38 37-16,0 0-37 0,60-35 37 0,-10 2-37 16,-50 33 32-16,0 0-32 0,37-24 32 0,-7 3-32 15,-30 21 29-15,0 0-29 0,17-10 29 0,-6 5-29 16,-11 5 24-16,0 0-24 0,9 0 25 0,-9 0-25 15,0 0 19-15,0 0-19 0,0 0 19 0,3-9-19 0,-3 9 13 16,0 0-13-16,0 0 14 0,0 0-14 0,0 0 10 16,0 0-10-16,0 0 10 0,0 0-10 0,0 0 7 0,0 0-7 15,0 0 8-15,15-10-8 0,-15 10 0 0,0 0 0 16,26-14 0-16,11-8 0 0,4-1-2149 0</inkml:trace>
  <inkml:trace contextRef="#ctx0" brushRef="#br0" timeOffset="4233.14">3434 12014 1681 0,'0'0'0'0,"0"0"0"15,0 0 0-15,0 0 28 0,0 0-28 0,0 0 29 16,0 0-29-16,0 0 63 0,0 0-63 0,0 0 63 15,0 0-63-15,0 0 32 0,0 0-32 0,0 0 33 16,0 0-33-16,0 0 8 0,0 0-8 0,9 17 9 16,-2-7-9-16,-7-10 4 0,0 0-4 0,5 18 5 15,6 6-5-15,-11-24 2 0,0 0-2 0,16 31 2 16,2 7-2-16,-18-38 1 0,0 0-1 0,19 38 1 16,7-5-1-16,-26-33 0 0,0 0 0 0,27 29 0 15,-2-4 0-15,-25-25 0 0,0 0 0 0,26 19 1 0,6-7-1 16,-32-12 1-16,0 0-1 0,37 5 1 0,7-9-1 15,-44 4 2-15,0 0-2 0,49-10 2 0,10-7-2 16,-59 17 7-16,0 0-7 0,72-26 7 0,5-11-7 16,-77 37 13-16,0 0-13 0,90-45 13 0,4-1-13 15,-94 46 19-15,0 0-19 0,97-42 20 0,5-4-20 16,-102 46 24-16,0 0-24 0,101-45 25 0,-2-2-25 0,-99 47 25 16,0 0-25-16,95-49 26 0,-2 6-26 0,-93 43 22 15,0 0-22-15,87-40 23 0,-11 2-23 16,-76 38 21-16,0 0-21 0,65-31 21 0,-11 7-21 0,-54 24 17 15,0 0-17-15,48-19 17 0,-11 8-17 0,-37 11 16 0,0 0-16 16,28-5 16-16,2 3-16 0,-30 2 14 0,0 0-14 16,23 2 14-16,-5 3-14 0,-18-5 5 0,0 0-5 15,11 9 5-15,-8 5-5 0,1 0-1694 0</inkml:trace>
  <inkml:trace contextRef="#ctx0" brushRef="#br0" timeOffset="4962.2">9564 12515 483 0,'0'0'0'0,"0"0"0"0,0 0 0 0,0 0-303 15</inkml:trace>
  <inkml:trace contextRef="#ctx0" brushRef="#br0" timeOffset="7374.58">15060 12524 1759 0,'0'0'0'0,"0"0"0"15,0 0 0-15,0 0-2 0,0 0 2 0,0 0-2 16,0 0 2-16,0 0-1 0,0 0 1 0,19-2 0 15,4-5 0-15,-23 7 17 0,0 0-17 0,27-5 18 16,3 5-18-16,-30 0 38 0,0 0-38 0,35 2 39 16,7 1-39-16,-42-3 49 0,0 0-49 0,50 4 49 0,5-1-49 15,-55-3 51-15,0 0-51 0,63-3 51 0,6-1-51 16,-69 4 37-16,0 0-37 0,70-3 37 0,4 1-37 16,-74 2 28-16,0 0-28 0,76-8 29 0,0-5-29 15,-76 13 21-15,0 0-21 0,81-12 21 0,-5 2-21 16,-76 10 16-16,0 0-16 0,74-9 17 0,-1 2-17 15,-73 7 12-15,0 0-12 0,72-7 12 0,-2 2-12 16,-70 5 13-16,0 0-13 0,64-5 14 0,3-2-14 0,-67 7 12 16,0 0-12-16,63-5 13 0,-8 5-13 0,-55 0 13 15,0 0-13-15,42 3 14 0,-12-3-14 0,-30 0 16 0,0 0-16 16,18 0 16-16,-7 0-16 0,-11 0 18 0,0 0-18 16,9 0 18-16,-9 0-18 0,0 0 14 15,0 0-14-15,8 0 14 0,-8 0-14 0,0 0 12 0,0 0-12 16,0 0 13-16,0 0-13 0,0 0 11 0,0 0-11 0,0 0 11 15,0 0-11-15,0 0 8 0,0 0-8 0,0 0 9 16,0 0-9-16,0 0 7 0,0 0-7 0,0 0 7 16,0 0-7-16,0 0 5 0,0 0-5 0,0 0 6 15,0 0-6-15,0 0 4 0,0 0-4 0,0 0 5 16,0 0-5-16,0 0 1 0,0 0-1 0,0 0 2 16,0 0-2-16,0 0-1869 0</inkml:trace>
  <inkml:trace contextRef="#ctx0" brushRef="#br0" timeOffset="9000.7">3216 13843 1894 0,'0'0'0'0,"0"0"0"0,-18-31 0 16,18 31 61-16,0 0-61 0,-14-25 62 0,-2-2-62 15,16 27 114-15,0 0-114 0,-11-25 114 0,8 8-114 16,3 17 84-16,0 0-84 0,0-10 84 0,-5 3-84 15,5 7 28-15,0 0-28 0,0 0 28 0,0 0-28 16,0 0 15-16,0 0-15 0,0 0 15 0,0 0-15 16,0 0 8-16,0 0-8 0,0 0 9 0,0 0-9 0,0 0 4 15,0 0-4-15,0 0 4 0,8 8-4 0,-8-8 1 16,0 0-1-16,9 14 1 0,9 7-1 0,-18-21 0 16,0 0 0-16,19 23 0 0,4-4 0 0,-23-19-1 15,0 0 1-15,27 12-1 0,-1 0 1 0,-26-12-4 16,0 0 4-16,28 7-3 0,4-5 3 0,-32-2-7 0,0 0 7 15,41-2-6-15,8-5 6 0,-49 7-4 0,0 0 4 16,55-14-4-16,8-14 4 0,-63 28-3 0,0 0 3 16,67-36-2-16,9-6 2 0,-76 42-2 0,0 0 2 0,81-50-2 15,9-10 2-15,-90 60-1 0,0 0 1 0,95-63-1 16,1 1 1-16,-96 62-1 0,0 0 1 0,95-60 0 16,-2-3 0-16,-93 63 0 0,0 0 0 0,87-59 0 15,-15 2 0-15,-72 57 0 0,0 0 0 0,69-53 0 16,-7 8 0-16,-62 45 0 0,0 0 0 0,51-38 0 15,-12 6 0-15,-39 32 0 0,0 0 0 0,31-24 0 16,-2 9 0-16,-29 15 0 0,0 0 0 0,23-12 1 16,-6 3-1-16,-17 9 0 0,0 0 0 0,18-4 1 15,1 6-1-15,-19-2 0 0,0 0 0 0,21 7 0 16,-10 3 0-16,-11-10-7 0,0 0 7 0,12 7-6 0,-6-7 6 16,2 0-1795-16</inkml:trace>
</inkml:ink>
</file>

<file path=ppt/ink/ink2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21:30.843"/>
    </inkml:context>
    <inkml:brush xml:id="br0">
      <inkml:brushProperty name="width" value="0.05292" units="cm"/>
      <inkml:brushProperty name="height" value="0.05292" units="cm"/>
      <inkml:brushProperty name="color" value="#FF0000"/>
    </inkml:brush>
  </inkml:definitions>
  <inkml:trace contextRef="#ctx0" brushRef="#br0">10044 15731 819 0,'0'0'0'15,"0"0"0"-15,0 0 0 0,0 0 10 0,0 0-10 0,0 0 11 16,0 0-11-16,0 0 39 0,0 0-39 0,0 0 40 16,23-9-40-16,-23 9 41 0,0 0-41 0,21-14 42 15,3 4-42-15,-24 10 24 0,0 0-24 0,30-7 24 16,7 0-24-16,-37 7 16 0,0 0-16 0,36-5 16 16,4 0-16-16,-40 5 14 0,0 0-14 0,46-4 15 15,3 4-15-15,-49 0 14 0,0 0-14 0,52 2 14 16,4-2-14-16,-56 0 11 0,0 0-11 0,69 2 11 15,7 1-11-15,-76-3 17 0,0 0-17 0,81 2 18 16,-2 3-18-16,-79-5 22 0,0 0-22 0,88 5 22 16,8-1-22-16,-96-4 31 0,0 0-31 0,90 8 31 0,0 6-31 15,-90-14 39-15,0 0-39 0,90 16 39 0,7-4-39 16,-97-12 40-16,0 0-40 0,104 9 41 0,3-6-41 16,-107-3 34-16,0 0-34 0,113 3 35 0,4 1-35 15,-117-4 31-15,0 0-31 0,112 0 31 0,10-4-31 16,-122 4 33-16,0 0-33 0,118-3 34 0,1 0-34 15,-119 3 38-15,0 0-38 0,118-6 39 0,2 1-39 16,-120 5 42-16,0 0-42 0,113-10 43 0,-1-6-43 0,-112 16 36 16,0 0-36-16,115-17 37 0,-4 1-37 0,-111 16 31 15,0 0-31-15,110-12 32 0,-6 2-32 0,-104 10 26 16,0 0-26-16,102-7 26 0,-3-2-26 0,-99 9 20 16,0 0-20-16,90-7 20 0,-4 0-20 0,-86 7 16 0,0 0-16 15,79-5 16-15,1 3-16 0,-80 2 15 0,0 0-15 16,74 0 16-16,-2 6-16 0,-72-6 13 0,0 0-13 15,71 1 14-15,-2 1-14 0,-69-2 13 0,0 0-13 0,72 2 14 16,0 1-14-16,-72-3 10 0,0 0-10 16,71 4 11-16,-2 1-11 0,-69-5 10 0,0 0-10 0,67 7 10 15,-7 0-10-15,-60-7 12 0,0 0-12 0,61 5 13 16,3-2-13-16,-64-3 11 0,0 0-11 0,69 2 12 16,6 0-12-16,-75-2 14 0,0 0-14 0,71 5 15 15,3 2-15-15,-74-7 15 0,0 0-15 0,76 7 16 16,0-4-16-16,-76-3 13 0,0 0-13 0,77 0 14 15,1 0-14-15,-78 0 12 0,0 0-12 0,78 4 13 16,-11 1-13-16,-67-5 11 0,0 0-11 0,68 7 11 0,7 3-11 16,-75-10 9-16,0 0-9 0,79 11 9 0,4-3-9 15,-83-8 10-15,0 0-10 0,83 11 10 0,-14-6-10 16,-69-5 11-16,0 0-11 0,72 9 11 0,9-4-11 16,-81-5 12-16,0 0-12 0,85 5 12 0,-1 2-12 15,-84-7 11-15,0 0-11 0,87 5 12 0,-4-3-12 16,-83-2 11-16,0 0-11 0,81 2 11 0,-2 3-11 15,-79-5 8-15,0 0-8 0,83 7 9 0,2-2-9 16,-85-5 7-16,0 0-7 0,81 3 7 0,-4-6-7 16,-77 3 5-16,0 0-5 0,80-2 6 0,-1 2-6 0,-79 0 5 15,0 0-5-15,81 0 6 0,-3 0-6 0,-78 0 7 16,0 0-7-16,74 0 7 0,-3 0-7 0,-71 0 7 16,0 0-7-16,75 0 8 0,10-2-8 0,-85 2 8 0,0 0-8 15,81-3 8-15,0 1-8 0,-81 2 5 0,0 0-5 16,76-3 6-16,-7 1-6 0,-69 2 4 0,0 0-4 15,67-2 5-15,-3-1-5 0,-64 3 4 0,0 0-4 16,58-2 5-16,4-3-5 0,-62 5 4 0,0 0-4 16,61-3 4-16,1-1-4 0,-62 4 2 0,0 0-2 0,58-9 3 15,-5 2-3-15,-53 7 3 0,0 0-3 0,51-5 4 16,4 2-4-16,-55 3 4 0,0 0-4 0,55-4 5 16,-4 1-5-16,-51 3 3 0,0 0-3 0,49-5 3 15,-1-7-3-15,-48 12 2 0,0 0-2 0,47-11 2 16,-4 3-2-16,-43 8 1 0,0 0-1 0,42-6 2 15,7-1-2-15,-49 7 0 0,0 0 0 0,50-5 1 16,-3 0-1-16,-47 5 0 0,0 0 0 0,50-7 1 16,-6 0-1-16,-44 7 0 0,0 0 0 0,44-5 1 15,5 0-1-15,-49 5 1 0,0 0-1 0,48-5 1 0,1-1-1 16,-49 6 0-16,0 0 0 0,52-5 1 0,1 2-1 16,-53 3 0-16,0 0 0 0,56-7 1 0,0 2-1 15,-56 5 0-15,0 0 0 0,57-6 1 0,-6 1-1 16,-51 5 0-16,0 0 0 0,56-1 1 0,4-5-1 15,-60 6 0-15,0 0 0 0,64-3 1 0,12-1-1 16,-76 4 0-16,0 0 0 0,72 0 0 0,-8 0 0 0,-64 0 0 16,0 0 0-16,58 0 0 0,2 2 0 15,-60-2 0-15,0 0 0 0,67 0 0 0,7-2 0 0,-74 2 0 16,0 0 0-16,76 0 0 0,-4 2 0 0,-72-2 0 16,0 0 0-16,65 4 0 0,-5-3 0 0,-60-1 0 0,0 0 0 15,57 0 0-15,8-1 0 0,-65 1 0 0,0 0 0 16,65-2 0-16,2 0 0 0,-67 2 0 15,0 0 0-15,58 0 0 0,-8 0 0 0,-50 0 0 0,0 0 0 16,44-2 0-16,-3-4 0 0,-41 6 0 0,0 0 0 16,45-6 0-16,10 3 0 0,-55 3 0 0,0 0 0 0,51-5 0 15,-3-4 0-15,-48 9 0 0,0 0 0 0,46-10 0 16,3 1 0-16,-49 9 0 0,0 0 0 0,50-10 0 16,-10-1 0-16,-40 11 0 0,0 0 0 0,34-10 0 15,-8 5 0-15,-26 5 0 0,0 0 0 0,25-9 0 16,3-7 0-16,-28 16 0 0,0 0 0 0,26-19 0 15,-4-1 0-15,-22 20-1 0,0 0 1 0,19-23 0 16,-1-3 0-16,-18 26-1 0,0 0 1 0,14-29 0 16,-5-2 0-16,-9 31-2 0,0 0 2 0,5-38-2 15,-9-9 2-15,4 47-3 0,0 0 3 0,-3-50-2 0,-6 1 2 16,9 49-4-16,0 0 4 0,-16-43-3 0,-5 1 3 16,21 42-6-16,0 0 6 0,-23-38-5 0,2 5 5 15,21 33-11-15,0 0 11 0,-21-31-10 0,0 5 10 16,21 26-13-16,0 0 13 0,-23-24-13 0,-6 3 13 15,29 21-15-15,0 0 15 0,-31-19-14 0,-12 4 14 16,43 15-17-16,0 0 17 0,-51-16-17 0,-12-1 17 16,63 17-20-16,0 0 20 0,-71-17-19 0,-1 6 19 15,72 11-17-15,0 0 17 0,-78-10-16 0,-5-2 16 0,83 12-19 16,0 0 19-16,-83-12-18 0,-3 1 18 0,86 11-18 16,0 0 18-16,-88-10-18 0,3-1 18 0,85 11-16 0,0 0 16 15,-88-12-15-15,-6-2 15 0,94 14-14 0,0 0 14 16,-91-12-13-16,2 4 13 0,89 8-12 0,0 0 12 15,-86-7-11-15,1-2 11 0,85 9-9 0,0 0 9 16,-86-9-9-16,-2 4 9 0,88 5-7 0,0 0 7 16,-83-7-7-16,5-3 7 0,78 10-6 0,0 0 6 15,-76-10-5-15,1-1 5 0,75 11-5 0,0 0 5 0,-75-9-4 16,0 3 4-16,75 6-4 0,0 0 4 0,-71-9-4 16,8-1 4-16,63 10-3 0,0 0 3 0,-60-11-3 15,-7 3 3-15,67 8-3 0,0 0 3 0,-68-6-2 16,3 1 2-16,65 5-3 0,0 0 3 0,-61-5-2 15,1-4 2-15,60 9-2 0,0 0 2 0,-59-8-2 16,1 2 2-16,58 6-2 0,0 0 2 0,-55-3-2 16,-12 1 2-16,67 2-2 0,0 0 2 0,-67-1-2 15,2-1 2-15,65 2-2 0,0 0 2 0,-62-2-1 16,4-3 1-16,58 5-2 0,0 0 2 0,-58-7-1 16,2 2 1-16,56 5-1 0,0 0 1 0,-62-4-1 0,-7-1 1 15,69 5-2-15,0 0 2 0,-72-9-1 0,1 1 1 16,71 8-1-16,0 0 1 0,-70-7-1 0,-3 0 1 15,73 7-1-15,0 0 1 0,-76-5-1 0,-5 1 1 16,81 4-1-16,0 0 1 0,-81-1 0 0,0-1 0 16,81 2-1-16,0 0 1 0,-86-2 0 0,-4 0 0 15,90 2 0-15,0 0 0 0,-96-1 0 0,1-1 0 0,95 2 0 16,0 0 0-16,-88-2 0 0,0 0 0 16,88 2 0-16,0 0 0 0,-90-3 0 0,-4 0 0 0,94 3 0 15,0 0 0-15,-93-4 0 0,6 1 0 0,87 3-1 16,0 0 1-16,-83-4 0 0,2 1 0 0,81 3 0 0,0 0 0 15,-81-4 0-15,0-1 0 0,81 5 0 0,0 0 0 16,-79-7 0-16,1 2 0 0,78 5 0 0,0 0 0 16,-76-5 0-16,-1-6 0 0,77 11 0 0,0 0 0 15,-78-10 0-15,-7 1 0 0,85 9 0 0,0 0 0 16,-77-7 0-16,4-1 0 0,73 8 0 0,0 0 0 0,-72-11 0 16,-6 3 0-16,78 8 0 0,0 0 0 0,-84-6 0 15,-3 3 0-15,87 3 0 0,0 0 0 0,-86-3 0 16,-1-3 0-16,87 6 0 0,0 0 0 0,-88-5 0 15,-2 3 0-15,90 2 0 0,0 0 0 0,-91 0 0 16,2 4 0-16,89-4 0 0,0 0 0 0,-86 2 0 16,-6-2 0-16,92 0 0 0,0 0 0 0,-93 1 0 15,1 3 0-15,92-4 0 0,0 0 0 0,-93 3 0 16,6 1 0-16,87-4 0 0,0 0 0 0,-85 3 0 0,-4 1 0 16,89-4 0-16,0 0 0 0,-89 1 0 0,3-1 0 15,86 0 0-15,0 0 0 0,-88 2 0 0,-2 2 0 16,90-4 0-16,0 0 0 0,-88 1 0 0,-2-1 0 15,90 0 0-15,0 0 0 0,-90 0 0 0,1 2 0 16,89-2 0-16,0 0 0 0,-88 0 0 0,-5-3 0 16,93 3 0-16,0 0 0 0,-87-2 0 0,1 0 0 15,86 2 0-15,0 0 0 0,-85-2 0 0,2 1 0 16,83 1 0-16,0 0 0 0,-83-2 0 0,4 0 0 0,79 2 0 16,0 0 0-16,-79 0 0 0,3 0 0 0,76 0 0 15,0 0 0-15,-74 0 0 0,5-2 0 0,69 2 0 16,0 0 0-16,-65-1 1 0,-4 1-1 0,69 0 0 0,0 0 0 15,-72 3 1-15,8 1-1 0,64-4 0 0,0 0 0 16,-60 1 1-16,7-1-1 0,53 0 0 0,0 0 0 16,-53 2 1-16,4 2-1 0,49-4 0 0,0 0 0 15,-50 1 1-15,3-1-1 0,47 0 0 0,0 0 0 0,-50 2 1 16,6 2-1-16,44-4 0 0,0 0 0 0,-37 3 1 16,-3 0-1-16,40-3 0 0,0 0 0 0,-37 2 1 15,1-2-1-15,36 0 0 0,0 0 0 0,-31 2 1 16,-5 1-1-16,36-3 0 0,0 0 0 0,-37 2 0 15,2-4 0-15,35 2 0 0,0 0 0 0,-37-1 1 16,2-1-1-16,35 2 0 0,0 0 0 0,-32 0 1 16,-5 0-1-16,37 0 0 0,0 0 0 0,-32 2 1 15,0-1-1-15,32-1 0 0,0 0 0 0,-30 2 1 16,-1 0-1-16,31-2 1 0,0 0-1 0,-36 0 1 16,8 0-1-16,28 0 1 0,0 0-1 0,-32 0 1 0,-5 0-1 15,37 0 1-15,0 0-1 0,-38 0 1 0,-8 2-1 16,46-2 1-16,0 0-1 0,-41 5 1 0,4 3-1 15,37-8 1-15,0 0-1 0,-32 9 1 0,-6 0-1 16,38-9 0-16,0 0 0 0,-34 7 1 0,8-4-1 16,26-3 0-16,0 0 0 0,-32 4 1 0,-9 4-1 15,41-8 0-15,0 0 0 0,-40 11 0 0,-1-1 0 16,41-10 0-16,0 0 0 0,-44 12 0 0,-5 5 0 0,49-17 0 16,0 0 0-16,-46 19 0 0,14-5 0 0,32-14-1 15,0 0 1-15,-35 14 0 0,-8 3 0 0,43-17-1 16,0 0 1-16,-40 19 0 0,8-5 0 0,32-14-2 15,0 0 2-15,-26 16-1 0,-3 5 1 0,29-21-2 16,0 0 2-16,-26 19-2 0,10-7 2 0,16-12-3 0,0 0 3 16,-10 17-2-16,-8 11 2 0,18-28-4 0,0 0 4 15,-14 33-3-15,0 1 3 0,14-34-4 0,0 0 4 16,-9 38-3-16,2 11 3 0,7-49-3 0,0 0 3 0,-2 48-3 16,-1-3 3-16,3-45-4 0,0 0 4 0,0 44-3 15,3-1 3-15,-3-43-4 0,0 0 4 0,4 43-4 16,1 2 4-16,-5-45-5 0,0 0 5 0,5 45-4 15,-1 2 4-15,-4-47-5 0,0 0 5 0,0 48-4 16,0 1 4-16,0-49-5 0,0 0 5 0,0 46-5 16,5-8 5-16,-5-38-3 0,0 0 3 0,4 35-3 15,6 1 3-15,-10-36-3 0,0 0 3 0,12 33-2 16,-1-8 2-16,-11-25-2 0,0 0 2 0,12 15-1 16,8 2 1-16,-20-17-1 0,0 0 1 0,21 16-1 15,-3-4 1-15,-18-12 0 0,0 0 0 0,14 9 0 0,3-6 0 16,-17-3 0-16,0 0 0 0,18 4 0 0,-4 4 0 15,-14-8 0-15,0 0 0 0,14 7 1 0,-5-2-1 16,-9-5 0-16,0 0 0 0,11 4 1 0,1 5-1 16,-12-9 0-16,0 0 0 0,9 5 0 0,-6 2 0 15,-3-7 0-15,0 0 0 0,2 8 0 0,-2 4 0 16,0-12-2-16,0 0 2 0,-9 9-2 0,-15-11 2 0,-1 1-1557 16</inkml:trace>
  <inkml:trace contextRef="#ctx0" brushRef="#br0" timeOffset="7567.33">7916 7042 203 0,'0'0'0'0,"0"0"0"0,0 0 0 0,0 0 11 0,0 0-11 16,0 0 11-16,0 0-11 0,0 0 39 0,0 0-39 16,0 0 39-16,0 0-39 0,0 0 47 0,0 0-47 0,0 0 48 15,0 0-48-15,0 0 53 0,0 0-53 0,0 0 54 16,0 0-54-16,0 0 38 0,0 0-38 0,0 0 38 15,0 0-38-15,0 0 29 0,0 0-29 0,0 0 30 16,0 0-30-16,0 0 24 0,0 0-24 0,29 15 24 16,-12-11-24-16,-17-4 21 0,0 0-21 0,27 8 21 15,4-4-21-15,-31-4 13 0,0 0-13 0,41 5 13 16,0-2-13-16,-41-3 9 0,0 0-9 0,45 4 10 16,5 5-10-16,-50-9 7 0,0 0-7 0,54 5 7 15,5 2-7-15,-59-7 9 0,0 0-9 0,63 3 10 16,4 6-10-16,-67-9 11 0,0 0-11 0,65 8 11 0,6-4-11 15,-71-4 16-15,0 0-16 0,64 0 17 0,-4 0-17 16,-60 0 17-16,0 0-17 0,65 3 17 0,7 6-17 16,-72-9 17-16,0 0-17 0,72 5 18 0,6 2-18 15,-78-7 17-15,0 0-17 0,76 2 17 0,-2-4-17 16,-74 2 14-16,0 0-14 0,76 0 15 0,1 5-15 16,-77-5 21-16,0 0-21 0,76 7 21 0,-3-3-21 0,-73-4 20 15,0 0-20-15,75 5 20 0,7-5-20 0,-82 0 19 16,0 0-19-16,79 0 20 0,9 3-20 0,-88-3 18 15,0 0-18-15,83 2 19 0,-4-2-19 0,-79 0 15 16,0 0-15-16,82 0 16 0,7 2-16 0,-89-2 11 0,0 0-11 16,87 0 12-16,-9-4-12 0,-78 4 14 0,0 0-14 15,75 0 14-15,-2-3-14 0,-73 3 14 0,0 0-14 16,72 0 15-16,2-7-15 0,-74 7 13 0,0 0-13 0,76-5 13 16,2 1-13-16,-78 4 17 0,0 0-17 15,79-1 18-15,2-1-18 0,-81 2 17 0,0 0-17 0,81-2 18 16,-3-1-18-16,-78 3 17 0,0 0-17 0,81-4 18 15,-7-1-18-15,-74 5 15 0,0 0-15 0,72-7 16 16,1 2-16-16,-73 5 13 0,0 0-13 0,74-4 14 16,3-2-14-16,-77 6 11 0,0 0-11 0,73-6 12 15,3-2-12-15,-76 8 10 0,0 0-10 0,72-4 11 16,-3-3-11-16,-69 7 10 0,0 0-10 0,68-5 10 16,5 0-10-16,-73 5 11 0,0 0-11 0,70-4 11 15,-1-2-11-15,-69 6 12 0,0 0-12 0,72-4 12 16,4 2-12-16,-76 2 11 0,0 0-11 0,73 0 12 15,-15-3-12-15,-58 3 11 0,0 0-11 0,58-4 11 0,-3-1-11 16,-55 5 10-16,0 0-10 0,56-3 10 0,6-1-10 16,-62 4 11-16,0 0-11 0,60-1 11 0,3 1-11 15,-63 0 9-15,0 0-9 0,66 0 9 0,1 0-9 16,-67 0 5-16,0 0-5 0,61-2 5 0,-4-3-5 16,-57 5 4-16,0 0-4 0,56-4 5 0,6 4-5 15,-62 0 4-15,0 0-4 0,67 0 4 0,5-3-4 0,-72 3 1 16,0 0-1-16,73-5 2 0,-6-1-2 0,-67 6 2 15,0 0-2-15,63-1 2 0,-3-1-2 0,-60 2 1 16,0 0-1-16,64 0 2 0,4-4-2 0,-68 4 2 16,0 0-2-16,71 0 2 0,5-3-2 0,-76 3 2 15,0 0-2-15,72 0 3 0,1 0-3 0,-73 0 2 0,0 0-2 16,68 0 3-16,3-2-3 0,-71 2 3 0,0 0-3 16,72-3 4-16,6-1-4 0,-78 4 4 0,0 0-4 15,76-3 4-15,1-1-4 0,-77 4 3 0,0 0-3 0,69-1 4 16,-7 1-4-16,-62 0 3 0,0 0-3 0,60-4 4 15,-6 1-4-15,-54 3 3 0,0 0-3 0,53-2 4 16,-3 0-4-16,-50 2 3 0,0 0-3 0,37 0 4 16,-5 0-4-16,-32 0 3 0,0 0-3 0,26 0 3 15,-12 0-3-15,-14 0 2 0,0 0-2 0,12 0 3 16,-12 0-3-16,0 0 1 0,0 0-1 0,8 0 1 16,-8 0-1-16,0 0 0 0,0 0 0 0,0 0 1 15,0 0-1-15,0 0 0 0,0 0 0 0,0 0 0 16,0 0 0-16,0 0 0 0,0 0 0 0,0 0 0 15,0 0 0-15,0 0 0 0,0 0 0 0,0 0 0 0,-23 11 0 16,23-11-1-16,0 0 1 0,-37 12 0 0,-15 2 0 16,52-14-2-16,0 0 2 0,-56 12-1 0,-4-5 1 15,60-7-2-15,0 0 2 0,-62 7-2 0,-3 1 2 16,65-8-3-16,0 0 3 0,-71 5-2 0,-3 2 2 16,74-7-2-16,0 0 2 0,-76 9-1 0,-1 0 1 15,77-9-1-15,0 0 1 0,-80 8-1 0,3-4 1 0,77-4-1 16,0 0 1-16,-76 3 0 0,-2 1 0 0,78-4 0 15,0 0 0-15,-77 1 0 0,-1 3 0 0,78-4 0 16,0 0 0-16,-67 7 0 0,5-2 0 0,62-5 0 16,0 0 0-16,-60 3 0 0,2-3 0 0,58 0-1 0,0 0 1 15,-63-3 0-15,-8 3 0 0,71 0-1 0,0 0 1 16,-74 3 0-16,5-3 0 0,69 0-1 0,0 0 1 16,-61 0 0-16,6 0 0 0,55 0-1 0,0 0 1 15,-55-3-1-15,-1-2 1 0,56 5-1 0,0 0 1 16,-51-4 0-16,5 8 0 0,46-4-1 0,0 0 1 15,-44 3 0-15,7-4 0 0,37 1-2 0,0 0 2 0,-30-2-1 16,5 4 1-16,25-2-1 0,0 0 1 0,-18 3 0 16,11 0 0-16,7-3-1 0,0 0 1 15,0 0 0-15,0 0 0 0,0 0 0 0,0 0 0 0,0 0 0 16,0 0 0-16,0 0 0 0,0 0 0 0,0 0 0 16,0 0 0-16,0 0 0 0,0 0 0 0,-7-5 1 15,7 5-1-15,0 0 1 0,0 0-1 0,0 0 1 16,0 0-1-16,0 0 0 0,0 0 0 0,-7-3 0 15,7 3 0-15,0 0-2 0,0 0 2 0,-18 8-1 0,-29 8 1 16,3-2-1249-16</inkml:trace>
  <inkml:trace contextRef="#ctx0" brushRef="#br0" timeOffset="14000.88">28101 10096 203 0,'0'0'0'0,"0"0"0"15,0 0 0-15,0 0-1 0,0 0 1 0,0 0 0 16,-23-38 0-16,23 38-3 0,0 0 3 0,-13-24-3 0,-1 3 3 15,14 21 0-15,0 0 0 0,-10-19 0 0,2-5 0 16,8 24 0-16,0 0 0 0,-5-21 0 0,2 5 0 16,3 16 0-16,0 0 0 0,-4-19 0 0,-1-3 0 15,5 22 1-15,0 0-1 0,-4-23 1 0,4 3-1 16,0 20 2-16,0 0-2 0,0-23 3 0,-3 4-3 16,3 19 13-16,0 0-13 0,-5-17 14 0,-1 3-14 15,6 14 26-15,0 0-26 0,-5-17 26 0,0-2-26 16,5 19 43-16,0 0-43 0,-6-18 44 0,1 4-44 15,5 14 48-15,0 0-48 0,-5-13 48 0,-1-3-48 0,6 16 42 16,0 0-42-16,-7-21 42 0,0 2-42 0,7 19 35 0,0 0-35 16,-8-19 36-16,-5 5-36 0,13 14 30 15,0 0-30-15,-14-17 31 0,2 0-31 0,12 17 25 0,0 0-25 16,-16-19 25-16,-5-6-25 0,21 25 24 0,0 0-24 16,-25-24 24-16,-1 5-24 0,26 19 19 0,0 0-19 15,-30-19 20-15,-7 2-20 0,37 17 18 0,0 0-18 0,-41-17 18 16,-3 1-18-16,44 16 17 0,0 0-17 0,-44-16 17 15,-4 4-17-15,48 12 16 0,0 0-16 0,-48-12 17 16,6 0-17-16,42 12 14 0,0 0-14 0,-42-12 14 16,-2-7-14-16,44 19 13 0,0 0-13 0,-44-17 13 15,-4 1-13-15,48 16 11 0,0 0-11 0,-49-9 11 16,-1 1-11-16,50 8 9 0,0 0-9 0,-47-4 9 16,-1-1-9-16,48 5 8 0,0 0-8 0,-49-3 9 15,3-1-9-15,46 4 6 0,0 0-6 0,-46-3 7 16,0-1-7-16,46 4 6 0,0 0-6 0,-46-2 7 15,0-1-7-15,46 3 3 0,0 0-3 0,-49-3 4 0,3 3-4 16,46 0 2-16,0 0-2 0,-44 3 2 0,2 0-2 16,42-3 0-16,0 0 0 0,-43 4 1 0,4 1-1 15,39-5 0-15,0 0 0 0,-37 7 1 0,4 2-1 16,33-9 0-16,0 0 0 0,-32 12 0 0,6-4 0 16,26-8 0-16,0 0 0 0,-25 13 0 0,-1-1 0 15,26-12 0-15,0 0 0 0,-29 12 0 0,3 0 0 16,26-12 0-16,0 0 0 0,-23 12 0 0,-4 0 0 0,27-12 0 15,0 0 0-15,-30 16 0 0,-1-1 0 0,31-15-1 16,0 0 1-16,-30 21 0 0,2 0 0 0,28-21-2 0,0 0 2 16,-25 19-1-16,4 2 1 0,21-21-1 15,0 0 1-15,-20 24-1 0,-1 4 1 0,21-28-1 0,0 0 1 16,-19 29 0-16,6-5 0 0,13-24 0 0,0 0 0 16,-10 24 0-16,-3 2 0 0,13-26 0 0,0 0 0 15,-8 28 0-15,1 3 0 0,7-31 0 0,0 0 0 0,-4 26 0 16,2-3 0-16,2-23 0 15,0 0 0-15,2 24 0 0,3 4 0 0,-5-28 0 0,0 0 0 16,6 29 0-16,1-1 0 0,-7-28 0 0,0 0 0 0,7 19 0 16,2-2 0-16,-9-17 2 0,0 0-2 0,10 24 2 15,2 6-2-15,-12-30 5 0,0 0-5 0,16 31 6 16,-2-7-6-16,-14-24 15 0,0 0-15 0,16 17 16 16,7 4-16-16,-23-21 27 0,0 0-27 0,28 26 27 15,4 7-27-15,-32-33 31 0,0 0-31 0,32 31 31 16,-4-12-31-16,-28-19 33 0,0 0-33 0,34 23 33 15,12 1-33-15,-46-24 30 0,0 0-30 0,45 24 30 16,-15-10-30-16,-30-14 28 0,0 0-28 0,32 17 28 16,12 13-28-16,-44-30 23 0,0 0-23 0,41 24 24 0,-15-5-24 15,-26-19 23-15,0 0-23 0,29 21 24 0,9 8-24 16,-38-29 18-16,0 0-18 0,44 28 19 0,1-4-19 16,-45-24 15-16,0 0-15 0,47 24 16 0,4 4-16 15,-51-28 13-15,0 0-13 0,48 26 14 0,-11-7-14 16,-37-19 11-16,0 0-11 0,41 16 12 0,11 4-12 0,-52-20 9 15,0 0-9-15,50 19 9 0,-4-7-9 0,-46-12 6 16,0 0-6-16,46 11 6 0,10 3-6 0,-56-14 3 16,0 0-3-16,60 17 4 0,0-1-4 0,-60-16 3 15,0 0-3-15,60 17 4 0,-4 2-4 0,-56-19 3 0,0 0-3 16,53 21 3-16,-3-6-3 0,-50-15 3 0,0 0-3 16,53 18 4-16,7-1-4 0,-60-17 3 0,0 0-3 15,63 22 3-15,4-1-3 0,-67-21 4 0,0 0-4 0,69 24 5 16,-2 4-5-16,-67-28 5 0,0 0-5 0,65 24 6 15,6-3-6-15,-71-21 4 0,0 0-4 0,74 24 4 16,0 1-4-16,-74-25 4 0,0 0-4 0,72 24 4 16,-5-3-4-16,-67-21 4 0,0 0-4 0,69 19 5 15,3-4-5-15,-72-15 5 0,0 0-5 0,76 17 5 16,-2 2-5-16,-74-19 3 0,0 0-3 0,69 18 4 16,-11-6-4-16,-58-12 3 0,0 0-3 0,60 9 3 15,6-1-3-15,-66-8 2 0,0 0-2 0,67 9 3 16,1-6-3-16,-68-3 4 0,0 0-4 0,62 2 4 15,-20 0-4-15,-42-2 2 0,0 0-2 0,48 3 3 16,16 1-3-16,-64-4 3 0,0 0-3 0,63 1 4 0,-1-2-4 16,-62 1 5-16,0 0-5 0,54-2 5 0,-8 0-5 15,-46 2 7-15,0 0-7 0,41-3 7 0,-8-4-7 16,-33 7 7-16,0 0-7 0,29-5 8 0,-14 3-8 16,-15 2 8-16,0 0-8 0,13-2 8 0,1-3-8 15,-14 5 8-15,0 0-8 0,12-7 8 0,-1 2-8 16,-11 5 5-16,0 0-5 0,5-9 6 0,-3-6-6 15,-2 15 4-15,0 0-4 0,-4-25 5 0,-8-2-5 0,12 27 2 16,0 0-2-16,-21-33 3 0,-9-3-3 0,30 36 2 16,0 0-2-16,-35-44 2 0,-2 3-2 0,37 41 1 15,0 0-1-15,-41-44 1 0,0 8-1 0,41 36 0 0,0 0 0 16,-40-36 1-16,-2-1-1 0,42 37 0 0,0 0 0 16,-45-36 0-16,3-2 0 0,42 38 0 0,0 0 0 15,-48-42 0-15,-6-1 0 0,54 43-1 0,0 0 1 16,-60-47-1-16,-9-3 1 0,69 50-3 0,0 0 3 15,-69-55-2-15,-1 6 2 0,70 49-4 0,0 0 4 0,-71-50-3 16,1-2 3-16,70 52-6 0,0 0 6 0,-67-55-5 16,1 3 5-16,66 52-7 0,0 0 7 0,-60-47-6 15,4 8 6-15,56 39-14 0,0 0 14 0,-57-44-13 16,-4 3 13-16,61 41-17 0,0 0 17 0,-60-54-17 16,3-5 17-16,3-1-1275 0</inkml:trace>
  <inkml:trace contextRef="#ctx0" brushRef="#br0" timeOffset="20203.18">30302 11707 292 0,'0'0'0'0,"0"0"0"15,0 0 0-15,0 0-1 0,0 0 1 0,0 0 0 16,0 0 0-16,0 0-2 0,0 0 2 0,0 0-1 16,0 0 1-16,0 0-156 0</inkml:trace>
  <inkml:trace contextRef="#ctx0" brushRef="#br0" timeOffset="25432.9">28275 11349 695 0,'0'0'0'0,"0"0"0"0,0 0 0 15,0 0 5-15,0 0-5 0,0 0 5 0,-5-17-5 16,5 17 20-16,0 0-20 0,0 0 20 0,-7-9-20 16,7 9 13-16,0 0-13 0,-4-7 14 0,-3-10-14 15,7 17 5-15,0 0-5 0,-9-19 6 0,1 3-6 16,8 16 2-16,0 0-2 0,-7-12 2 0,3 0-2 16,4 12 1-16,0 0-1 0,-4-14 1 0,-1-7-1 15,5 21 0-15,0 0 0 0,-10-19 0 0,-3 2 0 0,13 17-1 16,0 0 1-16,-12-16 0 0,5 1 0 0,7 15-1 15,0 0 1-15,-9-14-1 0,-3 2 1 0,12 12-1 16,0 0 1-16,-13-7-1 0,3-5 1 0,10 12-1 16,0 0 1-16,-14-12 0 0,-8-4 0 0,22 16 0 0,0 0 0 15,-22-14 0-15,0 7 0 0,22 7 1 0,0 0-1 16,-24-6 2-16,-8-3-2 0,32 9 2 0,0 0-2 16,-34-12 2-16,3-2-2 0,31 14 2 0,0 0-2 15,-30-14 2-15,-4 0-2 0,34 14 1 0,0 0-1 16,-33-15 1-16,3 8-1 0,30 7 0 0,0 0 0 0,-30-5 0 15,-7-2 0-15,37 7-1 0,0 0 1 0,-37-6 0 16,0 1 0-16,37 5-2 0,0 0 2 0,-34-2-1 16,1 1 1-16,33 1-3 0,0 0 3 0,-32 0-3 15,0 1 3-15,32-1-2 0,0 0 2 0,-33 4-2 16,-5-1 2-16,38-3-2 0,0 0 2 0,-35 4-1 16,3-1 1-16,32-3-1 0,0 0 1 0,-30 6 0 15,-5-3 0-15,35-3 0 0,0 0 0 0,-35 9 0 16,1 6 0-16,34-15 1 0,0 0-1 0,-31 14 1 15,1 5-1-15,30-19 3 0,0 0-3 0,-30 17 3 0,-2 2-3 16,32-19 6-16,0 0-6 0,-30 19 6 0,2 2-6 16,28-21 4-16,0 0-4 0,-30 16 5 0,-4 1-5 15,34-17 4-15,0 0-4 0,-32 17 4 0,1 2-4 16,31-19 2-16,0 0-2 0,-32 25 3 0,-7 1-3 16,39-26 2-16,0 0-2 0,-35 29 2 0,5 2-2 15,30-31 2-15,0 0-2 0,-25 31 2 0,6 1-2 16,19-32 3-16,0 0-3 0,-18 32 3 0,2 1-3 0,16-33 5 15,0 0-5-15,-12 33 6 0,3-2-6 0,9-31 11 16,0 0-11-16,-9 31 11 0,6 1-11 0,3-32 17 0,0 0-17 16,0 31 18-16,5-2-18 0,-5-29 20 15,0 0-20-15,9 28 21 0,7 5-21 0,-16-33 20 0,0 0-20 16,24 36 20-16,13 4-20 0,-37-40 21 0,0 0-21 16,45 40 22-16,4-1-22 0,-49-39 20 0,0 0-20 15,51 30 20-15,-3-6-20 0,-48-24 16 0,0 0-16 0,51 24 17 16,12 4-17-16,-63-28 18 0,0 0-18 15,69 28 19-15,7-4-19 0,-76-24 22 0,0 0-22 0,79 19 22 16,1 2-22-16,-80-21 23 0,0 0-23 0,83 17 23 16,3-5-23-16,-86-12 26 0,0 0-26 0,85 5 26 15,-2-5-26-15,-83 0 23 0,0 0-23 0,84-5 24 16,-1-7-24-16,-83 12 21 0,0 0-21 0,81-21 22 16,6-8-22-16,-87 29 17 0,0 0-17 0,77-36 17 15,-17-6-17-15,-60 42 14 0,0 0-14 0,53-43 15 16,-10-6-15-16,-43 49 11 0,0 0-11 0,31-46 11 15,-8 6-11-15,-23 40 17 0,0 0-17 0,18-37 17 16,-6 8-17-16,-12 29 21 0,0 0-21 0,7-29 22 0,-3 3-22 16,-4 26 23-16,0 0-23 0,0-28 23 0,-4 2-23 15,4 26 19-15,0 0-19 0,-8-29 20 0,-5 3-20 16,13 26 14-16,0 0-14 0,-14-25 15 0,-4 1-15 16,18 24 7-16,0 0-7 0,-17-24 8 0,-1 0-8 15,18 24 4-15,0 0-4 0,-16-18 5 0,4 6-5 16,12 12 2-16,0 0-2 0,-9-7 2 0,0 2-2 0,9 5 0 15,0 0 0-15,-8-5 1 0,8 5-1 0,0 0 0 16,0 0 0-16,-9-7 0 0,9 7 0 0,0 0 0 0,0 0 0 16,-7-7 0-16,7 7 0 0,0 0-1 15,0 0 1-15,0 0-1 0,-7-5 1 0,7 5-2 16,0 0 2-16,0 0-2 0,0 0 2 0,0 0-4 0,0 0 4 16,0 0-3-16,-4-9 3 0,4 9-5 0,0 0 5 15,0 0-4-15,0 0 4 0,0 0-6 0,0 0 6 0,0 0-5 16,0 0 5-16,0 0-5 0,0 0 5 0,0 0-5 15,0 0 5-15,0 0-5 0,0 0 5 0,0 0-4 16,0 0 4-16,0 0-4 0,0 0 4 0,0 0-3 16,0 0 3-16,0 0-4 0,0 0 4 0,0 0-4 15,0 0 4-15,0 0-5 0,0 0 5 0,0 0-4 16,0 0 4-16,0 0-4 0,0 0 4 0,0 0-4 16,0 0 4-16,0 0-5 0,0 0 5 0,0 0-4 15,0 0 4-15,0 0-4 0,0 0 4 0,0 0-4 16,0 0 4-16,0 0-4 0,0 0 4 0,0 0-3 15,0 0 3-15,0 0-4 0,0 0 4 0,0 0-4 16,0 0 4-16,0 0-4 0,0 0 4 0,0 0-3 0,0 0 3 16,0 0-4-16,0 0 4 0,0 0-4 0,0 0 4 15,0 0-4-15,0 0 4 0,0 0-3 0,0 0 3 16,0 0-2-16,0 0 2 0,0 0-2 0,0 0 2 16,0 0-2-16,0 0 2 0,0 0-1 0,0 0 1 15,0 0-1-15,0 0 1 0,0 0-1 0,0 0 1 16,0 0-1-16,0 0 1 0,0 0 0 0,0 0 0 15,0 0-1-15,0 0 1 0,0 0 0 0,0 0 0 0,0 0 0 16,0 0 0-16,0 0 0 0,0 0 0 0,0 0 0 16,0 0 0-16,0 0 0 0,0 0 0 0,0 0 0 15,0 0 0-15,0 0 0 0,0 0 0 0,0 0 0 0,0 0 0 16,0 0 0-16,0 0 0 0,0 0 0 16,0 0 0-16,0 0 0 0,0 0 0 0,0 0-1 0,0 0 1 15,-2 9-1-15,-5-7 1 0,7-2-3 0,0 0 3 16,-16 3-3-16,-14-3 3 0,2 0-1077 0</inkml:trace>
  <inkml:trace contextRef="#ctx0" brushRef="#br0" timeOffset="26375.09">29774 11437 124 0,'0'0'0'0,"0"0"0"0,0 0 0 16,0 0-33-16</inkml:trace>
  <inkml:trace contextRef="#ctx0" brushRef="#br0" timeOffset="26417.18">29767 11481 180 0,'0'0'0'0,"0"0"0"0,0 0 0 16,0 0-75-16</inkml:trace>
  <inkml:trace contextRef="#ctx0" brushRef="#br0" timeOffset="29405.14">26952 11190 135 0,'0'0'0'16,"0"0"0"-16,0 0 0 0,0 0 0 0,0 0 0 15,0 0 1-15,0 0-1 0,0 0 7 0,0 0-7 16,0 0 8-16,-7-21-8 0,7 21 10 0,0 0-10 0,0 0 10 16,0 0-10-16,0 0 18 0,0 0-18 0,0-9 19 15,0 9-19-15,0 0 27 0,0 0-27 0,0 0 27 16,-9-5-27-16,9 5 38 0,0 0-38 0,0 0 38 15,-8-10-38-15,8 10 44 0,0 0-44 0,-8-9 44 16,1-1-44-16,7 10 46 0,0 0-46 0,-8-12 47 16,-7-2-47-16,15 14 51 0,0 0-51 0,-17-16 51 15,-4 1-51-15,21 15 46 0,0 0-46 0,-23-12 47 16,3 3-47-16,20 9 40 0,0 0-40 16,-19-10 41-16,-2-4-41 0,21 14 34 0,0 0-34 0,-23-16 34 0,-2 4-34 15,25 12 32-15,0 0-32 0,-26-12 33 0,-3 0-33 16,29 12 32-16,0 0-32 0,-30-12 32 0,4 0-32 15,26 12 21-15,0 0-21 0,-23-13 22 0,-3 5-22 16,26 8 19-16,0 0-19 0,-27-11 20 0,1 3-20 16,26 8 16-16,0 0-16 0,-25-9 16 0,0 2-16 0,25 7 11 15,0 0-11-15,-26-5 12 0,-4-4-12 0,30 9 10 16,0 0-10-16,-30-3 10 0,3-4-10 0,27 7 9 16,0 0-9-16,-24-2 10 0,-4 2-10 0,28 0 9 15,0 0-9-15,-30 0 9 0,-2 0-9 16,32 0 5-16,0 0-5 0,-28 2 5 0,3-2-5 0,25 0 5 0,0 0-5 15,-25 2 5-15,-1 3-5 0,26-5 5 0,0 0-5 16,-27 3 5-16,4-1-5 0,23-2 4 0,0 0-4 16,-24 3 4-16,-1 4-4 0,25-7 3 0,0 0-3 0,-23 6 4 15,4 2-4-15,19-8 4 0,0 0-4 0,-22 11 4 16,-6 1-4-16,28-12 8 0,0 0-8 0,-28 8 9 16,3 5-9-16,25-13 12 0,0 0-12 0,-24 12 13 15,-1 3-13-15,25-15 16 0,0 0-16 0,-23 16 16 16,4 5-16-16,19-21 10 0,0 0-10 15,-20 15 10-15,1-1-10 0,19-14 9 0,0 0-9 0,-20 16 9 16,-3 4-9-16,23-20 10 0,0 0-10 0,-22 21 10 16,0-5-10-16,22-16 9 0,0 0-9 0,-19 15 10 15,1 3-10-15,18-18 9 0,0 0-9 0,-17 19 9 16,-3 0-9-16,20-19 10 0,0 0-10 0,-19 19 11 16,1 0-11-16,18-19 11 0,0 0-11 0,-17 22 12 0,1 8-12 15,16-30 11-15,0 0-11 0,-18 26 11 0,0 1-11 16,18-27 14-16,0 0-14 0,-14 26 14 0,0 4-14 15,14-30 15-15,0 0-15 0,-12 26 15 0,1-4-15 16,11-22 15-16,0 0-15 0,-7 19 16 16,2 2-16-16,5-21 16 0,0 0-16 0,-4 21 16 0,1-1-16 15,3-20 16-15,0 0-16 0,-4 21 16 0,1 0-16 0,3-21 14 16,0 0-14-16,-2 19 14 0,2-7-14 0,0-12 14 16,0 0-14-16,4 16 14 0,-1-2-14 0,-3-14 9 15,0 0-9-15,7 19 10 0,6 1-10 0,-13-20 7 16,0 0-7-16,17 26 7 0,6 9-7 0,-23-35 5 15,0 0-5-15,21 31 6 0,-8-12-6 0,-13-19 4 0,0 0-4 16,10 14 5-16,3 3-5 0,-13-17 5 16,0 0-5-16,14 19 5 0,2-1-5 0,-16-18 5 15,0 0-5-15,19 13 5 0,6 8-5 0,-25-21 5 0,0 0-5 0,24 19 6 16,-4 0-6-16,-20-19 9 0,0 0-9 0,19 16 9 16,6-2-9-16,-25-14 11 0,0 0-11 0,30 14 11 15,9 5-11-15,-39-19 10 0,0 0-10 0,33 17 11 16,-15-8-11-16,-18-9 10 0,0 0-10 0,24 10 11 15,22 5-11-15,-46-15 7 0,0 0-7 0,46 18 7 16,-14-10-7-16,-32-8 4 0,0 0-4 0,32 11 5 16,12 1-5-16,-44-12 2 0,0 0-2 0,40 12 3 15,-8-3-3-15,-32-9 2 0,0 0-2 0,37 8 3 16,13-4-3-16,-50-4 3 0,0 0-3 0,47 5 3 16,-12-2-3-16,-35-3 3 0,0 0-3 0,39 2 4 15,11 0-4-15,-50-2 3 0,0 0-3 0,49 2 4 0,-17-2-4 16,-32 0 4-16,0 0-4 0,35-2 4 0,11 0-4 15,-46 2 3-15,0 0-3 0,40-2 4 0,-8-1-4 16,-32 3 6-16,0 0-6 0,30-5 7 0,0-2-7 16,-30 7 7-16,0 0-7 0,30-7 7 0,-3-3-7 15,-27 10 9-15,0 0-9 0,23-11 9 0,-2-1-9 16,-21 12 9-16,0 0-9 0,24-15 10 0,8-3-10 0,-32 18 11 16,0 0-11-16,27-19 11 0,-11 2-11 15,-16 17 10-15,0 0-10 0,15-19 11 0,1-4-11 0,-16 23 11 16,0 0-11-16,16-24 12 0,-2 2-12 0,-14 22 11 0,0 0-11 15,11-23 11-15,-4-1-11 0,-7 24 12 16,0 0-12-16,7-28 12 0,-2-5-12 0,-5 33 13 0,0 0-13 16,6-38 13-16,2-8-13 0,-8 46 12 0,0 0-12 15,7-44 12-15,-7 8-12 0,0 36 11 0,0 0-11 0,0-33 11 16,0 2-11-16,0 31 10 0,0 0-10 0,0-30 11 16,0 3-11-16,0 27 8 0,0 0-8 0,0-24 8 15,0 4-8-15,0 20 5 0,0 0-5 0,0-17 6 16,0-2-6-16,0 19 4 0,0 0-4 15,0-17 4-15,-1 6-4 0,1 11 3 0,0 0-3 0,-4-8 4 16,1-1-4-16,3 9 3 0,0 0-3 0,-4-8 3 16,1-1-3-16,3 9 1 0,0 0-1 0,-4-9 2 15,-1 2-2-15,5 7 1 0,0 0-1 0,-7-12 1 16,1 4-1-16,6 8 0 0,0 0 0 0,-5-11 1 16,0-3-1-16,5 14 0 0,0 0 0 0,-6-15 0 0,1 3 0 15,5 12 0-15,0 0 0 0,-5-13 0 0,0-4 0 16,5 17 0-16,0 0 0 0,-6-14 0 0,1 6 0 15,5 8-1-15,0 0 1 0,0 0 0 0,-5-9 0 16,5 9-1-16,0 0 1 0,0 0 0 0,-4-7 0 16,4 7-1-16,0 0 1 0,0 0-1 0,0 0 1 15,0 0-2-15,0 0 2 0,0 0-1 0,-5-9 1 16,5 9-2-16,0 0 2 0,0 0-1 0,0 0 1 0,0 0-2 16,0 0 2-16,0 0-2 0,0-6 2 0,0 6-3 15,0 0 3-15,0 0-2 0,0 0 2 0,0 0-3 0,0 0 3 16,0 0-2-16,0 0 2 0,0 0-4 15,0 0 4-15,0 0-3 0,0 0 3 0,0 0-4 0,0 0 4 16,0 0-4-16,0 0 4 0,0 0-4 0,0 0 4 16,0 0-3-16,0 0 3 0,0 0-4 15,0 0 4-15,0 0-4 0,0 0 4 0,0 0-4 0,0 0 4 16,0 0-4-16,0 0 4 0,0 0-4 0,0 0 4 0,0 0-3 16,0 0 3-16,0 0-3 0,0 0 3 0,0 0-2 15,0 0 2-15,0 0-3 0,0 0 3 0,0 0-2 16,0 0 2-16,0 0-2 0,0 0 2 0,0 0-2 15,0 0 2-15,0 0-2 0,0 0 2 0,0 0-2 16,0 0 2-16,0 0-3 0,0 0 3 0,0 0-2 16,0 0 2-16,0 0-2 0,0 0 2 0,0 0-2 15,0 0 2-15,0 0-2 0,0 0 2 0,0 0-2 16,0 0 2-16,0 0-3 0,0 0 3 0,0 0-2 16,0 0 2-16,0 0-3 0,0 0 3 0,0 0-2 15,0 0 2-15,0 0-2 0,0 0 2 0,0 0-2 0,0 0 2 16,0 0-2-16,0 0 2 0,0 0-2 0,0 0 2 15,0 0-2-15,0 0 2 0,0 0-1 0,0 0 1 16,0 0-2-16,0 0 2 0,0 0-2 0,0 0 2 16,0 0-3-16,0 0 3 0,0 0-3 0,0 0 3 15,0 0-4-15,0 0 4 0,0 0-3 0,0 0 3 16,0 0-5-16,0 0 5 0,0 0-4 0,0 0 4 0,0 0-5 16,0 0 5-16,0 0-5 0,0 0 5 0,0 0-6 15,0 0 6-15,0 0-5 0,0 0 5 0,0 0-8 16,0 0 8-16,0 0-7 0,0 0 7 0,0 0-8 15,0 0 8-15,0 0-8 0,0 0 8 0,0 0-8 0,0 0 8 16,0 0-8-16,0 0 8 0,0 0-8 0,0 0 8 16,0 0-8-16,0 0 8 0,0 0-7 0,0 0 7 15,0 0-7-15,0 0 7 0,0 0-5 0,0 0 5 0,0 0-4 16,0 0 4-16,0 0-3 0,0 0 3 16,0 0-2-16,0 0 2 0,0 0-2 0,0 0 2 0,0 0-2 15,0 0 2-15,0 0-1 0,0 0 1 0,0 0-1 16,0 0 1-16,0 0-1 0,0 0 1 0,0 0-1 15,0 0 1-15,0 0-1 0,0 0 1 0,0 0 0 16,0 0 0-16,0 0-1 0,0 0 1 0,0 0 0 16,0 0 0-16,0 0 0 0,0 0 0 0,0 0 0 15,0 0 0-15,0 0-1 0,0 0 1 0,0 0 0 16,0 0 0-16,0 0-1 0,0 0 1 0,0 0-1 16,0 0 1-16,0 0-1 0,0 0 1 0,0 0-1 15,0 0 1-15,0 0-2 0,0 0 2 0,0 0-1 0,0 0 1 16,0 0-2-16,0 0 2 0,0 0-1 0,0 0 1 15,0 0-2-15,0 0 2 0,0 0-1 0,0 0 1 16,0 0-1-16,0 0 1 0,0 0-1 0,0 0 1 16,0 0-1-16,0 0 1 0,0 0 0 0,0 0 0 15,0 0 0-15,0 0 0 0,0 0 0 0,0 0 0 16,0 0 0-16,0 0 0 0,0 0 0 0,0 0 0 16,0 0 0-16,0 0 0 0,0 0 0 0,0 0 0 0,0 0 0 15,0 0 0-15,0 0 0 0,0 0 0 0,0 0 0 16,0 0 0-16,0 0 0 0,0 0 0 0,0 0-1 15,0 0 1-15,0 0 0 0,0 0 0 0,0 0-1 16,0 0 1-16,0 0-1 0,0 0 1 0,0 0-2 0,0 0 2 16,0 0-1-16,0 0 1 0,0 0-3 0,0 0 3 15,0 0-3-15,0 0 3 0,0 0-3 0,0 0 3 16,0 0-3-16,0 0 3 0,0 0-4 0,0 0 4 0,0 0-4 16,0 0 4-16,0 0-4 0,0 0 4 0,0 0-3 15,0 0 3-15,0 0-3 0,0 0 3 0,0 0-2 16,0 0 2-16,0 0-2 0,0 0 2 0,0 0-2 15,0 0 2-15,0 0-1 0,0 0 1 0,0 0-1 16,0 0 1-16,0 0-1 0,0 0 1 0,0 0-1 16,0 0 1-16,0 0-1 0,0 0 1 0,0 0 0 15,0 0 0-15,0 0-1 0,0 0 1 0,0 0 0 16,0 0 0-16,0 0-1 0,0 0 1 16,0 0-1-16,0 0 1 0,0 0-3 0,0 0 3 0,0 0-3 15,0 0 3-15,0 0-11 0,0 0 11 0,0 0-11 16,0 0 11-16,0 0-1347 0</inkml:trace>
  <inkml:trace contextRef="#ctx0" brushRef="#br0" timeOffset="32583.79">28136 11250 483 0,'0'0'0'0,"0"0"0"16,0 0 0-16,0 0 1 0,0 0-1 0,-2-27 1 16,-5 13-1-16,7 14 0 0,0 0 0 0,-7-14 1 15,2 0-1-15,5 14 2 0,0 0-2 0,-7-14 3 16,-6 2-3-16,13 12 4 0,0 0-4 0,-16-12 4 15,-3-2-4-15,19 14 15 0,0 0-15 0,-21-15 15 0,0-3-15 16,21 18 27-16,0 0-27 0,-22-20 28 0,0 1-28 16,22 19 29-16,0 0-29 0,-27-21 29 0,-5 0-29 15,32 21 31-15,0 0-31 0,-35-22 32 0,-11 1-32 16,46 21 26-16,0 0-26 0,-53-21 27 0,-7-2-27 16,60 23 27-16,0 0-27 0,-63-22 28 0,-8 3-28 15,71 19 26-15,0 0-26 0,-69-19 27 0,4-2-27 0,65 21 23 16,0 0-23-16,-65-21 23 0,1 4-23 0,64 17 21 15,0 0-21-15,-65-14 21 0,0 2-21 0,65 12 11 16,0 0-11-16,-64-10 12 0,6-1-12 0,58 11 7 0,0 0-7 16,-56-12 7-16,-1-2-7 0,57 14 4 0,0 0-4 15,-56-13 4-15,-2 4-4 0,58 9 3 0,0 0-3 16,-64-5 3-16,2-4-3 0,62 9 2 0,0 0-2 16,-58-3 2-16,5 3-2 0,53 0 1 0,0 0-1 15,-47 1 2-15,-1-1-2 0,48 0 0 0,0 0 0 0,-49 2 1 16,-4 7-1-16,53-9 0 0,0 0 0 0,-53 8 0 15,2 1 0-15,51-9 0 0,0 0 0 0,-53 16 0 16,2-1 0-16,51-15 0 0,0 0 0 0,-53 17 0 16,0 3 0-16,53-20 0 0,0 0 0 0,-53 24 0 15,-5 9 0-15,58-33 0 0,0 0 0 0,-60 32 1 16,3 0-1-16,57-32 1 0,0 0-1 0,-53 29 2 16,7 2-2-16,46-31 3 0,0 0-3 0,-44 33 4 15,2 3-4-15,42-36 7 0,0 0-7 0,-41 37 8 16,3-1-8-16,38-36 10 0,0 0-10 0,-36 40 10 15,3 7-10-15,33-47 13 0,0 0-13 0,-30 50 14 16,2 3-14-16,28-53 13 0,0 0-13 0,-25 54 13 0,4 2-13 16,21-56 14-16,0 0-14 0,-16 51 14 0,9-2-14 15,7-49 14-15,0 0-14 0,0 40 15 0,5-6-15 16,-5-34 14-16,0 0-14 0,12 37 15 0,8 11-15 16,-20-48 13-16,0 0-13 0,23 47 14 0,0-11-14 15,-23-36 14-15,0 0-14 0,24 30 14 0,1-3-14 16,-25-27 14-16,0 0-14 0,30 28 14 0,4-4-14 15,-34-24 17-15,0 0-17 0,37 26 17 0,3 0-17 16,-40-26 15-16,0 0-15 0,41 23 15 0,-2-1-15 0,-39-22 13 0,0 0-13 16,40 17 14-16,17 2-14 0,-57-19 10 15,0 0-10-15,58 19 10 0,-9-1-10 0,-49-18 11 0,0 0-11 16,51 14 11-16,4-1-11 0,-55-13 10 0,0 0-10 16,62 16 10-16,3-4-10 0,-65-12 9 0,0 0-9 15,69 14 10-15,1-2-10 0,-70-12 8 0,0 0-8 0,73 9 8 16,-6-2-8-16,-67-7 9 0,0 0-9 0,65 7 9 15,-1 1-9-15,-64-8 7 0,0 0-7 0,72 9 8 16,7 3-8-16,-79-12 7 0,0 0-7 0,78 12 8 16,-11-10-8-16,-67-2 6 0,0 0-6 0,69 2 6 15,3-2-6-15,-72 0 6 0,0 0-6 0,74 0 6 16,0 1-6-16,-74-1 5 0,0 0-5 0,74 2 6 16,-5 3-6-16,-69-5 5 0,0 0-5 0,62 0 6 15,-2 0-6-15,-60 0 6 0,0 0-6 0,51 0 6 16,-12 0-6-16,-39 0 5 0,0 0-5 0,30-3 5 15,-7 1-5-15,-23 2 3 0,0 0-3 0,17 0 4 0,-4 0-4 16,-13 0 3-16,0 0-3 0,8 0 4 0,-8 0-4 16,0 0 4-16,0 0-4 0,9 0 4 0,-9 0-4 15,0 0 3-15,0 0-3 0,0 0 4 0,5 0-4 16,-5 0 3-16,0 0-3 0,0 0 3 0,8 0-3 16,-8 0 3-16,0 0-3 0,0 0 3 0,7 0-3 15,-7 0 1-15,0 0-1 0,0 0 2 0,7 0-2 16,-7 0 1-16,0 0-1 0,0 0 2 0,0 0-2 0,0 0 1 15,0 0-1-15,0 0 1 0,7 0-1 0,-7 0 3 16,0 0-3-16,0 0 3 0,0 0-3 0,0 0 5 16,0 0-5-16,0 0 5 0,0 0-5 0,0 0 9 15,0 0-9-15,0 0 9 0,0-7-9 0,0 7 10 0,0 0-10 16,0 0 10-16,0 0-10 0,0 0 11 0,0 0-11 16,0 0 12-16,0 0-12 0,0 0 9 0,0 0-9 15,0 0 10-15,0 0-10 0,0 0 9 0,0 0-9 16,0 0 9-16,0 0-9 0,0 0 8 0,0 0-8 15,0 0 9-15,0 0-9 0,0 0 5 0,0 0-5 0,0 0 6 16,0 0-6-16,0 0 4 0,0 0-4 0,0 0 5 16,0 0-5-16,0 0 3 0,0 0-3 0,0 0 4 15,0 0-4-15,0 0 2 0,0 0-2 0,0 0 2 16,0 0-2-16,0 0 1 0,0 0-1 0,0 0 2 16,0 0-2-16,0 0 0 0,0 0 0 0,0 0 1 15,0 0-1-15,0 0 0 0,0 0 0 0,0 0 0 16,0 0 0-16,0 0 0 0,0 0 0 0,0 0 0 15,0 0 0-15,0 0 0 0,0 0 0 0,0 0 0 16,0 0 0-16,0 0 0 0,0 0 0 0,0 0 0 16,0 0 0-16,0 0 0 0,0 0 0 0,0 0 0 0,0 0 0 15,0 0 0-15,0 0 0 0,0 0 0 0,0 0 0 16,0 0 0-16,0 0 0 0,0 0 0 0,0 0 0 16,0 0 0-16,0 0 0 0,0 0 0 0,0 0 0 15,0 0 0-15,0 0 0 0,0 0 0 0,0 0 0 16,0 0 0-16,0 0 0 0,0 0 0 0,0 0 0 15,0 0 0-15,0 0 0 0,0 0 0 0,0 0 0 0,0 0 0 16,0 0 0-16,0 0 0 0,0 0 0 0,0 0 0 16,0 0 0-16,0 0 0 0,0 0 0 0,0 0 0 15,0 0 0-15,0 0 0 0,0 0 0 0,0 0 0 0,0 0 0 16,0 0 0-16,0 0 0 0,0 0 0 0,0 0 0 16,0 0 0-16,0 0 0 0,0 0 0 0,0 0 0 15,0 0 0-15,0 0 0 0,0 0-1 0,0 0 1 16,0 0 0-16,0 0 0 0,0 0-1 0,0 0 1 15,0 0 0-15,0 0 0 0,0 0 0 0,0 0 0 0,0 0 0 16,0 0 0-16,0 0 0 0,0 0 0 0,0 0 0 16,0 0 0-16,0 0 0 0,0 0 0 0,0 0 0 15,0 0 0-15,0 0 0 0,0 0 0 0,0 0 0 16,0 0 0-16,0 0 0 0,0 0 0 0,0 0 0 16,0 0 0-16,0 0 0 0,0 0 0 0,0 0 0 15,0 0 0-15,0 0 0 0,0 0 0 0,0 0 0 16,0 0 0-16,0 0 0 0,0 0 0 0,0 0 0 15,0 0 0-15,0 0 0 0,0 0 0 0,0 0 0 16,0 0 0-16,0 0 0 0,0 0 0 0,0 0 0 16,0 0 0-16,0 0 0 0,0 0 0 0,0 0 0 0,0 0 0 15,0 0 0-15,0 0 0 0,0 0 0 0,0 0 0 16,0 0 0-16,0 0 0 0,0 0 0 0,0 0 0 16,0 0 0-16,0 0 0 0,0 0 0 0,0 0 0 15,0 0 0-15,0 0 0 0,0 0 0 0,0 0 0 16,0 0 0-16,0 0 0 0,0 0 0 0,0 0 0 15,0 0 0-15,0 0 0 0,0 0 0 0,0 0 0 0,0 0 0 16,0 0 0-16,0 0 0 0,0 0 0 0,0 0 0 16,0 0 0-16,0 0 0 0,0 0 0 0,0 0 0 15,0 0 0-15,0 0 0 0,0 0 0 0,0 0-1 0,0 0 1 16,0 0 0-16,0 0 0 0,0 0-1 16,0 0 1-16,0 0 0 0,0 0 0 0,0 0-1 15,0 0 1-15,0 0 0 0,0 0 0 0,0 0-1 0,0 0 1 16,0 0-1-16,0 0 1 0,0 0-1 0,0 0 1 15,0 0-1-15,0 0 1 0,0 0-1 0,0 0 1 0,0 0-1 16,0 0 1-16,0 0-1 0,0 0 1 0,0 0-1 16,0 0 1-16,0 0-1 0,0 0 1 0,0 0 0 15,0 0 0-15,0 0-1 0,0 0 1 0,0 0 0 16,0 0 0-16,0 0-1 0,0 0 1 0,0 0 0 16,0 0 0-16,0 0 0 0,0 0 0 0,0 0 0 15,0 0 0-15,0 0 0 0,0 0 0 0,0 0 0 16,0 0 0-16,0 0 0 0,0 0 0 0,0 0 0 15,0 0 0-15,0 0 0 0,0 0 0 0,0 0 1 16,0 0-1-16,0 0 0 0,0 0 0 0,0 0 1 16,0 0-1-16,0 0 1 0,0 0-1 0,0 0 1 15,0 0-1-15,0 0 1 0,0 0-1 0,0 0 1 0,0 0-1 16,0 0 1-16,0 0-1 0,0 0 1 0,0 0-1 16,0 0 1-16,0 0-1 0,0 0 2 0,0 0-2 15,0 0 1-15,0 0-1 0,0 0 2 0,0 0-2 16,0 0 1-16,0 0-1 0,0 0 2 0,0 0-2 15,0 0 1-15,0 0-1 0,0 0 2 0,0 0-2 16,0 0 1-16,0 0-1 0,0 0 2 0,0 0-2 16,0 0 2-16,0 0-2 0,0 0 2 0,0 0-2 0,0 0 2 15,0 0-2-15,0 0 3 0,0 0-3 0,0 0 4 16,0 0-4-16,0 0 4 0,0 0-4 0,0 0 5 16,0 0-5-16,0 0 5 0,0 0-5 0,0 0 6 0,0 0-6 15,0 0 6-15,0 0-6 0,0 0 5 0,0 0-5 16,0 0 5-16,0 0-5 0,0 0 4 0,0 0-4 15,0 0 5-15,0 0-5 0,0 0 3 0,0 0-3 0,0 0 4 16,0 0-4-16,0 0 2 0,0 0-2 0,0 0 2 16,0 0-2-16,0 0 1 0,0 0-1 0,0 0 2 15,0 0-2-15,0 0 0 0,0 0 0 0,0 0 0 16,0 0 0-16,0 0 0 0,0 0 0 0,0 0 0 16,0 0 0-16,0 0-1 0,0 0 1 0,0 0 0 15,0 0 0-15,0 0-2 0,0 0 2 0,0 0-1 16,0 0 1-16,0 0-3 0,0 0 3 0,0 0-2 15,0 0 2-15,0 0-3 0,0 0 3 0,0 0-2 16,0 0 2-16,0 0-4 0,0 0 4 0,0 0-3 16,0 0 3-16,0 0-3 0,0 0 3 0,0 0-3 15,0 0 3-15,0 0-3 0,0 0 3 0,0 0-3 0,0 0 3 16,0 0-3-16,0 0 3 0,0 0-2 0,0 0 2 16,0 0-2-16,0 0 2 0,0 0-1 0,0 0 1 15,0 0-1-15,0 0 1 0,0 0-1 0,0 0 1 16,0 0-1-16,0 0 1 0,0 0-1 0,0 0 1 15,0 0-2-15,0 0 2 0,0 0-1 0,-13 5 1 16,13-5-5-16,0 0 5 0,-24-1-4 0,-24-13 4 16,0 0-1307-16</inkml:trace>
  <inkml:trace contextRef="#ctx0" brushRef="#br0" timeOffset="36660.11">23054 13429 606 0,'0'0'0'0,"0"0"0"0,0 0 0 16,0 0 0-16,0 0 0 0,0 0 1 0,0 0-1 16,0 0 0-16,0 0 0 0,0 0 0 0,0 0 0 15,0 0-2-15,0 0 2 0,0 0-1 0,0 0 1 16,0 0-4-16,0 0 4 0,0 0-4 0,0 0 4 16,0 0-5-16,0 0 5 0,0 0-4 0,0 0 4 15,0 0-4-15,0 0 4 0,0 0-4 0,0 0 4 16,0 0-1-16,0 0 1 0,0 0 0 0,0 0 0 0,0 0 2 15,0 0-2-15,0 0 2 0,0 0-2 0,0 0 20 16,0 0-20-16,0 0 21 0,0 0-21 0,0 0 50 16,0 0-50-16,0 0 50 0,0 0-50 0,0 0 62 15,0 0-62-15,0 0 62 0,0 0-62 0,0 0 57 0,0 0-57 16,0 0 58-16,0 0-58 0,0 0 50 0,0 0-50 16,0 0 50-16,0 0-50 0,0 0 42 0,0 0-42 15,4-19 42-15,-4 19-42 0,0 0 31 0,0 0-31 16,0 0 32-16,0 0-32 0,0 0 25 0,0 0-25 0,7-7 26 15,-7 7-26-15,0 0 19 0,0 0-19 0,0 0 20 16,0 0-20-16,0 0 13 0,0 0-13 0,5-7 14 16,-5 7-14-16,0 0 8 0,0 0-8 0,0 0 9 15,0 0-9-15,0 0 6 0,0 0-6 0,0 0 7 16,0 0-7-16,0 0 5 0,0 0-5 0,0 0 5 16,0 0-5-16,0 0 3 0,0 0-3 0,0 0 3 15,0 0-3-15,0 0 1 0,0 0-1 0,14-5 2 16,14-5-2-16,2-1-972 0</inkml:trace>
  <inkml:trace contextRef="#ctx0" brushRef="#br0" timeOffset="44973.06">26354 12053 158 0,'0'0'0'0,"0"0"0"0,0 0 0 15,0 0 1-15,0 0-1 0,0 0 1 0,0 0-1 16,0 0 3-16,0 0-3 0,0 0 3 0,0 0-3 0,0 0 3 16,0 0-3-16,0 0 4 0,0 0-4 0,0 0 9 15,0 0-9-15,0 0 10 0,0 0-10 0,0 0 8 16,0 0-8-16,0 0 9 0,0 0-9 0,0 0 10 16,0 0-10-16,0 0 10 0,0 0-10 0,0 0 10 0,0 0-10 15,0 0 10-15,0 0-10 0,0 0 11 0,0 0-11 16,0 0 12-16,0 0-12 0,0 0 12 0,0 0-12 15,0 0 13-15,0 0-13 0,0 0 10 0,0 0-10 16,0 0 10-16,0 0-10 0,0 0 7 0,0 0-7 16,0 0 7-16,0 0-7 0,0 0 4 0,0 0-4 0,0 0 4 15,0 0-4-15,0 0 2 0,0 0-2 0,0 0 3 16,0 0-3-16,0 0 1 0,0 0-1 0,0 0 1 16,0 0-1-16,0 0 0 0,0 0 0 0,0 0 1 15,0 0-1-15,0 0 0 0,0 0 0 0,0 0 1 16,0 0-1-16,0 0 3 0,0 0-3 0,0 0 3 15,0 0-3-15,0 0 8 0,0 0-8 0,0 0 8 16,0 0-8-16,0 0 13 0,0 0-13 0,0 0 13 16,0 0-13-16,0 0 17 0,0 0-17 0,0 0 17 15,0 0-17-15,0 0 22 0,0 0-22 0,0 0 22 0,0 0-22 16,0 0 23-16,0 0-23 0,0 0 24 0,0 0-24 16,0 0 17-16,0 0-17 0,0 0 17 0,0 0-17 15,0 0 13-15,0 0-13 0,0 0 13 0,0 0-13 16,0 0 9-16,0 0-9 0,0 0 10 0,0 0-10 15,0 0 4-15,0 0-4 0,0 0 5 0,0 0-5 16,0 0 1-16,0 0-1 0,0 0 1 0,0 0-1 16,0 0 0-16,0 0 0 0,0 0 0 0,0 0 0 15,0 0 0-15,0 0 0 0,0 0 0 0,0 0 0 0,0 0-1 16,0 0 1-16,0 0 0 0,0 0 0 0,0 0-1 16,0 0 1-16,0 0 0 0,0 0 0 0,0 0-1 15,0 0 1-15,0 0 0 0,0 0 0 0,0 0-1 0,0 0 1 16,0 0 0-16,0 0 0 0,0 0-1 0,0 0 1 15,0 0 0-15,0 0 0 0,0 0-1 0,0 0 1 16,0 0-1-16,0 0 1 0,0 0-2 0,0 0 2 16,0 0-1-16,0 0 1 0,0 0-2 0,0 0 2 15,0 0-2-15,0 0 2 0,0 0-388 0</inkml:trace>
  <inkml:trace contextRef="#ctx0" brushRef="#br0" timeOffset="47420.75">25361 11756 147 0,'0'0'0'0,"0"0"0"0,0 0 0 15,0 0 3-15,0 0-3 0,0 0 3 0,0 0-3 16,0 0 10-16,0 0-10 0,0 0 10 0,0 0-10 16,0 0 5-16,0 0-5 0,0 0 5 0,0 0-5 15,0 0 3-15,0 0-3 0,0 0 4 0,0 0-4 16,0 0 2-16,0 0-2 0,0 0 3 0,0 0-3 16,0 0 2-16,0 0-2 0,0 0 3 0,0 0-3 15,0 0 3-15,0 0-3 0,0 0 3 0,0 0-3 0,0 0 5 16,0 0-5-16,0 0 5 0,0 0-5 0,0 0 6 15,0 0-6-15,0 0 6 0,0 0-6 0,0 0 9 16,0 0-9-16,0 0 9 0,0 0-9 0,0 0 13 0,0 0-13 16,0 0 13-16,0 0-13 0,0 0 16 0,0 0-16 15,0 0 17-15,0 0-17 0,0 0 17 0,0 0-17 16,0 0 17-16,0 0-17 0,0 0 15 0,0 0-15 16,0 0 15-16,0 0-15 0,0 0 6 0,0 0-6 15,0 0 6-15,0 0-6 0,0 0 1 0,0 0-1 0,0 0 2 16,0 0-2-16,0 0 0 0,0 0 0 0,0 0 0 15,0 0 0-15,0 0 0 0,0 0 0 0,0 0 0 16,0 0 0-16,0 0 0 0,0 0 0 0,0 0 1 16,0 0-1-16,0 0 2 0,0 0-2 0,0 0 3 15,0 0-3-15,0 0 6 0,0 0-6 0,0 0 6 16,0 0-6-16,0 0 9 0,0 0-9 0,0 0 10 16,0 0-10-16,0 0 10 0,0 0-10 0,0 0 10 15,0 0-10-15,0 0 8 0,0 0-8 0,0 0 8 16,0 0-8-16,0 0 5 0,0 0-5 0,0 0 6 0,0 0-6 15,0 0-291-15</inkml:trace>
  <inkml:trace contextRef="#ctx0" brushRef="#br0" timeOffset="50652.78">26031 12074 516 0,'0'0'0'0,"0"0"0"0,0-7 0 0,0 7-8 16,0 0 8-16,0 0-8 0,0 0 8 0,0 0-22 15,0 0 22-15,0 0-22 0,0 0 22 0,0 0-282 0</inkml:trace>
  <inkml:trace contextRef="#ctx0" brushRef="#br0" timeOffset="53483.94">26192 14168 718 0,'0'0'0'16,"0"0"0"-16,0 0 0 0,0 0-24 0,0 0 24 0,-7 0-24 16,7 0 24-16,0 0-36 0,0 0 36 0,0 0-36 15,0 0 36-15,0 0-1 0,0 0 1 0,0 0 0 16,0 0 0-16,0 0 3 0,0 0-3 0,5 14 4 15,1 7-4-15,-6-21 24 0,0 0-24 0,15 36 25 16,8 13-25-16,-23-49 42 0,0 0-42 0,29 48 43 16,2 0-43-16,-31-48 45 0,0 0-45 0,37 40 45 15,13-10-45-15,-50-30 47 0,0 0-47 0,60 22 47 16,10-6-47-16,-70-16 57 0,0 0-57 0,85 7 58 0,26-11-58 16,-111 4 65-16,0 0-65 0,124-12 65 0,10-9-65 15,-134 21 61-15,0 0-61 0,144-26 61 0,4-3-61 16,-148 29 51-16,0 0-51 0,163-30 52 0,6 6-52 15,-169 24 40-15,0 0-40 0,155-21 40 0,-15 4-40 16,-140 17 33-16,0 0-33 0,114-12 34 0,-22 7-34 16,-92 5 21-16,0 0-21 0,74-4 22 0,-25 3-22 15,-49 1 15-15,0 0-15 0,39 0 15 0,-9 1-15 0,-30-1 12 16,0 0-12-16,20 4 13 0,-8-1-13 0,-12-3 10 16,0 0-10-16,11 2 11 0,-11-2-11 0,0 0 11 15,0 0-11-15,10 0 12 0,-3 2-12 0,-7-2 12 16,0 0-12-16,0 0 13 0,9-2-13 0,-9 2 11 15,0 0-11-15,0 0 12 0,0 0-12 0,0 0 9 0,0 0-9 16,7 5 10-16,-7-5-10 0,0 0 7 0,0 0-7 16,7 2 8-16,-7-2-8 0,0 0 6 0,0 0-6 15,0 0 6-15,0 0-6 0,0 0 3 0,0 0-3 0,0 0 4 16,0 0-4-16,0 0 3 0,0 0-3 0,0 0 3 16,0 0-3-16,0 0 2 0,0 0-2 0,0 0 2 15,0 0-2-15,0 0 2 0,0 0-2 0,0 0 2 16,0 0-2-16,0 0 2 0,0 0-2 0,7 0 2 15,-7 0-2-15,0 0 1 0,0 0-1 0,0 0 2 16,0 0-2-16,0 0 1 0,0 0-1 0,0 0 2 16,0 0-2-16,0 0 1 0,0 0-1 0,0 0 1 15,0 0-1-15,0 0 1 0,0 0-1 0,0 0 1 16,0 0-1-16,0 0 0 0,0 0 0 0,0 0 1 16,0 0-1-16,0 0 1 0,0 0-1 0,0 0 1 0,0 0-1 15,0 0 1-15,0 0-1 0,0 0 1 0,0 0-1 16,0 0 1-16,0 0-1 0,0 0 1 0,0 0-1 15,0 0 1-15,0 0-1 0,0 0 1 0,0 0-1 16,0 0 1-16,0 0-1 0,0 0 1 0,0 0-1 16,0 0 1-16,0 0-1 0,0 0 1 0,0 0-1 15,0 0 1-15,0 0-1 0,0 0 1 0,0 0-1 16,0 0 1-16,0 0-1 0,0 0 2 0,0 0-2 0,0 0 1 16,0 0-1-16,0 0 2 0,0 0-2 0,0 0 1 15,0 0-1-15,0 0 2 0,0 0-2 0,0 0 1 16,0 0-1-16,0 0 1 0,0 0-1 0,0 0 0 15,0 0 0-15,0 0 1 0,0 0-1 0,0 0 0 0,0 0 0 16,0 0 1-16,0 0-1 0,0 0 0 0,0 0 0 16,0 0 0-16,0 0 0 0,0 0 0 0,0 0 0 15,0 0 0-15,0 0 0 0,0 0 0 0,0 0 0 16,0 0 0-16,0 0 0 0,0 0-1 0,0 0 1 0,0 0 0 16,0 0 0-16,0 0-1 0,0 0 1 0,0 0-1 15,0 0 1-15,0 0-1 0,0 0 1 0,0 0-1 16,0 0 1-16,0 0-1 0,0 0 1 0,0 0-1 15,0 0 1-15,0 0-1 0,0 0 1 0,0 0 0 16,0 0 0-16,0 0-1 0,0 0 1 0,0 0 0 16,0 0 0-16,0 0-1 0,0 0 1 0,0 0 0 15,0 0 0-15,0 0-1 0,0 0 1 0,0 0 0 16,0 0 0-16,0 0 0 0,0 0 0 0,0 0 0 16,0 0 0-16,0 0 0 0,0 0 0 0,0 0 0 15,0 0 0-15,0 0 0 0,0 0 0 0,0 0 0 0,0 0 0 16,0 0 0-16,0 0 0 0,0 0 0 0,0 0 0 15,0 0 0-15,0 0 0 0,0 0 0 0,0 0 0 16,0 0 0-16,0 0 0 0,0 0 0 0,0 0 0 16,0 0 0-16,0 0 0 0,0 0 0 0,0 0 0 15,0 0 0-15,0 0 0 0,0 0 0 0,0 0 0 16,0 0 0-16,0 0 0 0,0 0 0 0,0 0 0 16,0 0 0-16,0 0 0 0,0 0 0 0,0 0 0 0,0 0 0 15,0 0 0-15,0 0 0 0,0 0 0 0,0 0 0 16,0 0 0-16,0 0 0 0,0 0 0 0,0 0 0 15,0 0 0-15,0 0 0 0,0 0 0 0,0 0 0 0,0 0 0 16,0 0 0-16,0 0 0 0,0 0 0 0,0 0 0 16,0 0 0-16,0 0 0 0,0 0 0 0,0 0 0 15,0 0 0-15,0 0 0 0,0 0 0 0,0 0 0 16,0 0 0-16,0 0 0 0,0 0 0 0,0 0 0 16,0 0 0-16,0 0 0 0,0 0 0 0,0 0 0 0,0 0 0 15,0 0 0-15,0 0-1 0,0 0 1 0,0 0 0 16,0 0 0-16,0 0-1 0,0 0 1 0,0 0-1 15,0 0 1-15,0 0-1 0,0 0 1 0,0 0-1 16,0 0 1-16,0 0-1 0,0 0 1 0,0 0-1 16,0 0 1-16,0 0-1 0,0 0 1 0,0 0-1 15,0 0 1-15,0 0-1 0,0 0 1 0,0 0 0 16,0 0 0-16,0 0-1 0,0 0 1 0,0 0 0 16,0 0 0-16,0 0 0 0,0 0 0 0,0 0 0 15,0 0 0-15,0 0 0 0,0 0 0 0,0 0 0 16,0 0 0-16,0 0 0 0,0 0 0 0,0 0 1 0,0 0-1 15,0 0 1-15,0 0-1 0,0 0 1 0,0 0-1 16,0 0 1-16,0 0-1 0,0 0 1 0,0 0-1 16,0 0 0-16,0 0 0 0,0 0 1 0,0 0-1 15,0 0 0-15,0 0 0 0,0 0 0 0,0 0 0 16,0 0-1-16,0 0 1 0,0 0 0 0,0 0 0 16,0 0-2-16,0 0 2 0,0 0-2 0,0 0 2 15,0 0-3-15,0 0 3 0,0 0-3 0,0 0 3 0,0 0-4 16,0 0 4-16,0 0-4 0,0 0 4 0,0 0-5 15,0 0 5-15,0 0-5 0,0 0 5 0,0 0-5 16,0 0 5-16,0 0-4 0,0 0 4 0,0 0-3 0,0 0 3 16,0 0-3-16,0 0 3 0,0 0-2 0,0 0 2 15,0 0-1-15,0 0 1 0,0 0-2 0,0 0 2 16,0 0-1-16,0 0 1 0,0 0-1 0,0 0 1 16,0 0 0-16,0 0 0 0,0 0-1 0,0 0 1 0,0 0 0 15,0 0 0-15,0 0-1 0,0 0 1 0,0 0 0 16,0 0 0-16,0 0-1 0,0 0 1 0,0 0 0 15,0 0 0-15,0 0-1 0,0 0 1 0,0 0 0 16,0 0 0-16,0 0-1 0,0 0 1 0,0 0-1 16,0 0 1-16,0 0-2 0,0 0 2 0,0 0-2 15,0 0 2-15,0 0-2 0,0 0 2 0,0 0-2 16,0 0 2-16,0 0-3 0,0 0 3 0,0 0-2 16,0 0 2-16,0 0-3 0,0 0 3 0,0 0-2 15,0 0 2-15,0 0-2 0,0 0 2 0,0 0-1 0,0 0 1 16,0 0-2-16,0 0 2 0,0 0-1 15,0 0 1-15,0 0-1 0,0 0 1 0,0 0 0 0,0 0 0 16,0 0-1-16,0 0 1 0,0 0 0 0,0 0 0 16,0 0 0-16,0 0 0 0,0 0 0 0,0 0 0 15,0 0 0-15,0 0 0 0,0 0 0 0,0 0 0 16,0 0 0-16,0 0 0 0,0 0 0 0,0 0 0 16,0 0 0-16,0 0 0 0,0 0 0 0,0 0 0 15,0 0 0-15,0 0 0 0,0 0 0 0,0 0 0 0,0 0 0 16,0 0 0-16,0 0 0 0,0 0 0 0,0 0 0 15,0 0 0-15,0 0 0 0,0 0 0 0,0 0 0 16,0 0 0-16,0 0 0 0,0 0 0 0,0 0 0 16,0 0 0-16,0 0 0 0,0 0 0 0,0 0-1 0,0 0 1 15,0 0 0-15,0 0 0 0,0 0-1 0,0 0 1 16,0 0 0-16,0 0 0 0,0 0-1 0,0 0 1 16,0 0 0-16,0 0 0 0,0 0 0 0,0 0 0 15,0 0 0-15,0 0 0 0,0 0 0 0,0 0 0 0,0 0 0 16,0 0 0-16,0 0 0 0,0 0 0 0,0 0 0 15,0 0 0-15,0 0 0 0,0 0 0 0,0 0 0 16,0 0 0-16,0 0 0 0,0 0 0 0,0 0 0 16,0 0 0-16,0 0-3 0,0 0 3 0,-7-3-2 15,-16-6 2-15,0 0-1239 0</inkml:trace>
  <inkml:trace contextRef="#ctx0" brushRef="#br0" timeOffset="55501.87">7304 14528 214 0,'0'0'0'16,"0"0"0"-16,-28-12 0 0,28 12 2 0,0 0-2 15,-19-9 2-15,-6 2-2 0,25 7 2 0,0 0-2 16,-25-7 3-16,-6-3-3 0,31 10 10 0,0 0-10 15,-32-12 11-15,5 2-11 0,27 10 10 0,0 0-10 0,-17-7 10 16,3 5-10-16,14 2 13 0,0 0-13 0,-9-2 13 16,0 0-13-16,9 2 11 0,0 0-11 0,-9-1 11 15,9 1-11-15,0 0 11 0,0 0-11 0,0 0 12 16,-5-5-12-16,5 5 11 0,0 0-11 0,0 0 11 16,0 0-11-16,0 0 12 0,0 0-12 0,0 0 12 15,0 0-12-15,0 0 19 0,0 0-19 0,19-6 19 16,25 6-19-16,-44 0 28 0,0 0-28 0,55 0 29 15,12-1-29-15,-67 1 37 0,0 0-37 0,78-4 37 16,15 2-37-16,-93 2 37 0,0 0-37 0,95 0 37 0,2 0-37 16,-97 0 32-16,0 0-32 0,106 0 33 15,-2-1-33-15,-104 1 22 0,0 0-22 0,110-4 22 0,-1 2-22 16,-109 2 19-16,0 0-19 0,108-1 19 0,-6-3-19 16,-102 4 15-16,0 0-15 0,95-5 16 0,-14 2-16 15,-81 3 13-15,0 0-13 0,69-4 14 0,-16 2-14 16,-53 2 7-16,0 0-7 0,37 0 7 0,-14 0-7 15,-23 0 11-15,0 0-11 0,12 0 11 0,-5 0-11 16,-7 0 13-16,0 0-13 0,0 0 14 0,0 0-14 0,0 0 15 16,0 0-15-16,0 0 15 0,0 0-15 0,0 0 14 15,0 0-14-15,0 0 14 0,-16 2-14 0,16-2 12 16,0 0-12-16,-40 2 13 0,-32-2-13 0,72 0 11 0,0 0-11 16,-94 2 11-16,-15-1-11 0,109-1 16 0,0 0-16 15,-131 6 16-15,-8 0-16 0,139-6 16 0,0 0-16 16,-145 9 16-16,9 2-16 0,136-11 16 0,0 0-16 15,-134 12 17-15,11 1-17 0,123-13 14 0,0 0-14 16,-113 14 15-16,23-3-15 0,90-11 13 0,0 0-13 0,-69 7 13 16,25-4-13-16,44-3 11 0,0 0-11 0,-32 2 12 15,13-2-12-15,19 0 4 0,0 0-4 0,-12 0 4 16,3 2-4-16,9-2 1 0,0 0-1 0,0 0 1 16,32-4-1-16,-32 4 0 0,0 0 0 0,44-5 0 15,21-5 0-15,-65 10-1 0,0 0 1 0,85-14 0 16,13-5 0-16,-98 19-2 0,0 0 2 0,108-23-1 15,-7 1 1-15,-101 22-2 0,0 0 2 0,98-23-1 16,1 2 1-16,-99 21-2 0,0 0 2 0,88-15-1 0,-15 4 1 16,-73 11-2-16,0 0 2 0,61-5-1 15,-17 7 1-15,-44-2-6 0,0 0 6 0,41 7-5 0,-9 3 5 16,-32-10-10-16,0 0 10 0,23 11-9 0,-14-3 9 16,-1 1-795-16</inkml:trace>
</inkml:ink>
</file>

<file path=ppt/ink/ink2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7:23:20.582"/>
    </inkml:context>
    <inkml:brush xml:id="br0">
      <inkml:brushProperty name="width" value="0.05292" units="cm"/>
      <inkml:brushProperty name="height" value="0.05292" units="cm"/>
      <inkml:brushProperty name="color" value="#FF0000"/>
    </inkml:brush>
  </inkml:definitions>
  <inkml:trace contextRef="#ctx0" brushRef="#br0">21133 9856 1412 0,'0'0'0'0,"0"0"0"15,0 0 0-15,0 0 43 0,0 0-43 0,4-26 43 16,-6 13-43-16,2 13 75 0,0 0-75 0,-5-12 75 15,1-1-75-15,4 13 59 0,0 0-59 0,-2-13 59 16,2 3-59-16,0 10 26 0,0 0-26 0,0-12 26 16,2-4-26-16,-2 16 16 0,0 0-16 0,0-14 16 0,-2 6-16 15,2 8 12-15,0 0-12 0,-1-9 13 0,1 2-13 16,0 7 11-16,0 0-11 0,0-12 11 0,-4 0-11 16,4 12 10-16,0 0-10 0,-9-17 10 0,-5 1-10 15,14 16 9-15,0 0-9 0,-21-15 10 0,-6-3-10 16,27 18 10-16,0 0-10 0,-28-17 11 0,-9 0-11 15,37 17 10-15,0 0-10 0,-39-14 10 0,-6 3-10 0,45 11 8 16,0 0-8-16,-48-7 8 0,0 6-8 0,48 1 8 16,0 0-8-16,-49 0 8 0,-2 3-8 0,51-3 6 15,0 0-6-15,-53 9 7 0,-2 5-7 0,55-14 5 0,0 0-5 16,-55 14 6-16,4-2-6 0,51-12 4 0,0 0-4 16,-53 15 5-16,1 9-5 0,52-24 2 0,0 0-2 15,-60 26 2-15,0 2-2 0,60-28 2 0,0 0-2 16,-57 28 2-16,-5 0-2 0,62-28 2 0,0 0-2 0,-56 25 3 15,5-2-3-15,51-23 1 0,0 0-1 16,-50 22 1-16,3 3-1 0,47-25 0 0,0 0 0 0,-50 24 0 16,1 0 0-16,49-24 0 0,0 0 0 0,-49 28 0 15,-1 6 0-15,50-34 0 0,0 0 0 0,-49 42 0 16,-6-2 0-16,55-40 0 0,0 0 0 0,-51 45 0 16,3-4 0-16,48-41-1 0,0 0 1 0,-44 40 0 15,2 2 0-15,42-42-1 0,0 0 1 0,-37 41 0 16,3 1 0-16,34-42-1 0,0 0 1 0,-31 41 0 15,1 11 0-15,30-52 0 0,0 0 0 0,-27 56 0 16,-3 6 0-16,30-62 0 0,0 0 0 0,-28 67 0 16,5-3 0-16,23-64 0 0,0 0 0 0,-26 70 0 0,4-1 0 15,22-69 0-15,0 0 0 0,-19 66 0 0,5-8 0 16,14-58 0-16,0 0 0 0,-14 51 0 0,7-8 0 16,7-43 0-16,0 0 0 0,-2 41 0 0,2 3 0 15,0-44 0-15,0 0 0 0,4 41 1 0,1 4-1 16,-5-45 1-16,0 0-1 0,9 47 1 0,5 1-1 15,-14-48 1-15,0 0-1 0,14 51 1 0,5 0-1 16,-19-51 2-16,0 0-2 0,20 49 3 0,-1-4-3 0,-19-45 4 16,0 0-4-16,18 41 5 0,1 1-5 0,-19-42 5 15,0 0-5-15,27 40 6 0,-1-4-6 0,-26-36 6 0,0 0-6 16,32 38 7-16,-4 5-7 0,-28-43 7 16,0 0-7-16,35 44 7 0,1-6-7 0,-36-38 8 0,0 0-8 15,37 34 9-15,3 1-9 0,-40-35 8 0,0 0-8 16,41 31 9-16,8-3-9 0,-49-28 8 0,0 0-8 15,48 28 9-15,3 3-9 0,-51-31 8 0,0 0-8 0,55 29 9 16,8-6-9-16,-63-23 13 0,0 0-13 0,64 19 14 16,3-2-14-16,-67-17 14 0,0 0-14 0,68 16 15 15,3-1-15-15,-71-15 15 0,0 0-15 0,65 14 16 16,-7 3-16-16,-58-17 14 0,0 0-14 0,53 23 14 16,2 1-14-16,-55-24 5 0,0 0-5 0,55 26 6 15,-9 0-6-15,-46-26 1 0,0 0-1 0,45 24 1 16,1-1-1-16,2-1-1671 0</inkml:trace>
  <inkml:trace contextRef="#ctx0" brushRef="#br0" timeOffset="948.26">20985 9646 1278 0,'0'0'0'0,"0"0"0"0,12 4 0 15,-12-4 24-15,0 0-24 0,7 5 24 0,2-5-24 16,-9 0 52-16,0 0-52 0,18 7 53 0,12 7-53 16,-30-14 44-16,0 0-44 0,37 17 44 0,2 0-44 15,-39-17 17-15,0 0-17 0,38 19 17 0,1 4-17 16,-39-23 14-16,0 0-14 0,41 24 14 0,-4 7-14 15,-37-31 11-15,0 0-11 0,35 38 12 0,-3 5-12 16,-32-43 10-16,0 0-10 0,32 52 11 0,-1 14-11 16,-31-66 13-16,0 0-13 0,30 68 14 0,-1-3-14 0,-29-65 14 15,0 0-14-15,23 68 14 0,-1-2-14 0,-22-66 15 16,0 0-15-16,22 65 15 0,-5 3-15 16,-17-68 13-16,0 0-13 0,14 73 14 0,-5-1-14 0,-9-72 12 15,0 0-12-15,6 73 12 0,-5-9-12 0,-1-64 8 16,0 0-8-16,-1 66 8 0,-8-2-8 0,9-64 6 0,0 0-6 15,-16 60 6-15,0-3-6 0,16-57 6 0,0 0-6 16,-19 52 6-16,-3-3-6 0,22-49 3 0,0 0-3 0,-19 48 3 16,0-3-3-16,19-45 2 0,0 0-2 0,-22 49 3 15,-4 1-3-15,26-50 2 0,0 0-2 0,-32 54 2 16,-3 1-2-16,35-55 1 0,0 0-1 0,-35 55 2 16,3 1-2-16,32-56 1 0,0 0-1 0,-34 53 2 15,-1-1-2-15,35-52 1 0,0 0-1 0,-40 49 1 16,3-8-1-16,37-41 1 0,0 0-1 0,-36 45 1 15,1 4-1-15,35-49 1 0,0 0-1 0,-35 46 1 16,-1-6-1-16,36-40 1 0,0 0-1 0,-38 37 2 16,-1-3-2-16,39-34 2 0,0 0-2 0,-37 31 2 0,1-1-2 15,36-30 3-15,0 0-3 0,-31 24 3 16,2-5-3-16,29-19 3 0,0 0-3 0,-22 16 4 0,7-4-4 16,15-12 5-16,0 0-5 0,-10 7 6 0,10-7-6 15,0 0 5-15,0 0-5 0,-9 8 5 0,9-8-5 16,0 0 5-16,0 0-5 0,0 0 6 0,-7 2-6 15,7-2 5-15,0 0-5 0,0 0 5 0,0 0-5 16,0 0 4-16,0 0-4 0,0 0 4 0,0 0-4 16,0 0 3-16,0 0-3 0,0 0 4 0,0 7-4 15,0-7 2-15,0 0-2 0,0 0 2 0,2 12-2 0,1-3-1372 16</inkml:trace>
  <inkml:trace contextRef="#ctx0" brushRef="#br0" timeOffset="9122.49">26677 13088 1804 0,'0'0'0'0,"0"0"0"0,0 0 0 16,0 0 70-16,0 0-70 0,0 0 71 0,0 0-71 16,0 0 127-16,0 0-127 0,0 0 127 0,0 0-127 0,0 0 81 15,0 0-81-15,0 0 82 0,0 0-82 0,0 0 37 16,0 0-37-16,25 5 38 0,17-5-38 0,-42 0 22 15,0 0-22-15,55 2 22 0,5 0-22 0,-60-2 16 16,0 0-16-16,70 3 17 0,8-1-17 0,-78-2 15 0,0 0-15 16,86 0 16-16,8-2-16 0,-94 2 13 0,0 0-13 15,93-5 13-15,-6 2-13 0,-87 3 17 0,0 0-17 16,86-4 18-16,6-1-18 0,-92 5 19 0,0 0-19 16,93-9 20-16,-3-1-20 0,-90 10 19 0,0 0-19 0,89-10 19 15,-7 4-19-15,-82 6 18 0,0 0-18 16,78-5 19-16,-2 2-19 0,-76 3 16 0,0 0-16 0,62-4 16 15,-20 3-16-15,-42 1 11 0,0 0-11 0,25 0 12 16,-11 0-12-16,-14 0 9 0,0 0-9 0,7 0 9 16,-7 0-9-16,0 0 5 0,0 0-5 0,10 0 6 15,-10 0-6-15,0 0 3 0,0 0-3 0,9 0 4 16,-9 0-4-16,0 0 2 0,0 0-2 0,-9 1 2 16,-15 3-2-16,24-4 0 0,0 0 0 0,-41 3 0 15,-15-1 0-15,56-2-1 0,0 0 1 0,-67 0 0 0,-13 0 0 16,80 0-3-16,0 0 3 0,-91 0-2 0,-24-5 2 15,115 5-8-15,0 0 8 0,-120-7-7 0,2-2 7 16,118 9-11-16,0 0 11 0,-117-8-11 0,6 1 11 16,111 7-11-16,0 0 11 0,-109-6-11 0,8 3 11 15,101 3-11-15,0 0 11 0,-95-5-11 0,5-2 11 16,90 7-7-16,0 0 7 0,-79-7-7 0,12 2 7 0,67 5-5 16,0 0 5-16,-50-2-4 0,22 0 4 0,28 2-3 15,0 0 3-15,-16 0-2 0,9 0 2 0,7 0-2 16,0 0 2-16,0 0-2 0,0 0 2 0,0 0-1 15,0 0 1-15,0 0 0 0,0 0 0 0,0 0 0 16,0 0 0-16,21 4 0 0,32 3 0 0,-53-7 0 0,0 0 0 16,64 8 1-16,1 1-1 0,-65-9 3 0,0 0-3 15,55 9 3-15,-16-2-3 0,-39-7 6 0,0 0-6 16,40 8 6-16,13 9-6 0,-53-17 5 0,0 0-5 16,42 16 5-16,-20-9-5 0,-22-7 2 0,0 0-2 0,10 2 3 15,-10-2-3-15,0 0 0 0,0 0 0 0,9 3 1 16,-9-3-1-16,0 0-1988 0</inkml:trace>
  <inkml:trace contextRef="#ctx0" brushRef="#br0" timeOffset="10515.06">23786 12261 1636 0,'0'0'0'0,"0"0"0"16,4 7 0-16,-4-7 34 0,0 0-34 0,0 0 35 15,0 0-35-15,0 0 63 0,0 0-63 0,3 7 64 16,-3-7-64-16,0 0 41 0,0 0-41 0,0 0 42 0,0 0-42 16,0 0 18-16,0 0-18 0,0 0 18 0,0 0-18 15,0 0 12-15,0 0-12 0,-7-4 12 0,7 4-12 16,0 0 10-16,0 0-10 0,0 0 10 0,0 0-10 16,0 0 18-16,0 0-18 0,0 0 19 0,0 0-19 15,0 0 28-15,0 0-28 0,0 0 29 0,0 0-29 0,0 0 37 16,0 0-37-16,0 0 38 0,0 0-38 0,0 0 47 15,0 0-47-15,0 0 47 0,16 0-47 0,-16 0 51 16,0 0-51-16,26-1 52 0,17-1-52 0,-43 2 54 16,0 0-54-16,53-7 55 0,5 2-55 0,-58 5 48 15,0 0-48-15,70-7 49 0,10 3-49 0,-80 4 44 0,0 0-44 16,77-1 45-16,-6 1-45 0,-71 0 42 0,0 0-42 16,69-4 43-16,-6 1-43 0,-63 3 29 0,0 0-29 15,62-2 30-15,5 0-30 0,-67 2 22 0,0 0-22 16,56-1 22-16,-20-3-22 0,-36 4 21 0,0 0-21 0,30-2 22 15,3 2-22-15,-33 0 19 0,0 0-19 0,28 0 20 16,-15 0-20-16,-13 0 12 0,0 0-12 0,7 0 13 16,-7 0-13-16,0 0 7 0,0 0-7 0,10 0 8 15,-10 0-8-15,0 0 4 0,0 0-4 0,0 0 5 16,0 0-5-16,0 0 2 0,0 0-2 0,0 0 3 16,6 0-3-16,-6 0 0 0,0 0 0 0,0 0 1 15,0 0-1-15,0 0 0 0,0 0 0 0,-23 0 0 16,-21-1 0-16,44 1-1 0,0 0 1 0,-55-4-1 0,-3 4 1 15,58 0-3-15,0 0 3 0,-60 2-3 0,0 1 3 16,60-3-6-16,0 0 6 0,-67 2-6 0,-4-2 6 16,71 0-10-16,0 0 10 0,-74 4-9 0,-3-3 9 15,77-1-12-15,0 0 12 0,-82 4-12 0,1-1 12 16,81-3-14-16,0 0 14 0,-76 4-13 0,-3-1 13 16,79-3-17-16,0 0 17 0,-70 4-16 0,2-3 16 15,68-1-17-15,0 0 17 0,-58 4-16 0,11-2 16 16,47-2-15-16,0 0 15 0,-34 1-14 0,15-1 14 0,19 0-11 15,0 0 11-15,-13 0-11 0,5 2 11 0,8-2-9 16,0 0 9-16,0 0-8 0,0 0 8 0,0 0-6 16,0 0 6-16,0 0-5 0,0 0 5 0,0 0-4 0,0 0 4 15,0 0-4-15,0 0 4 0,0 0-2 0,0 0 2 16,8 0-2-16,36-2 2 0,-44 2-1 0,0 0 1 16,55-3-1-16,3-1 1 0,-58 4 0 0,0 0 0 15,62 0 0-15,-4 0 0 0,-58 0 0 0,0 0 0 0,57 0 0 16,-3-3 0-16,-54 3 0 0,0 0 0 0,59-5 1 15,9 1-1-15,-68 4 3 0,0 0-3 0,71-1 3 16,-7-1-3-16,-64 2 4 0,0 0-4 0,52-4 4 16,-7 3-4-16,-45 1 4 0,0 0-4 0,38-4 5 15,-2 2-5-15,-36 2 6 0,0 0-6 0,33 0 6 16,-1 0-6-16,-32 0 7 0,0 0-7 0,28-1 7 16,-9-3-7-16,-19 4 6 0,0 0-6 0,15-2 6 15,-7 2-6-15,-8 0 4 0,0 0-4 0,0 0 4 16,9 0-4-16,-9 0 4 0,0 0-4 0,0 0 4 15,0 0-4-15,0 0 3 0,0 0-3 0,0 0 4 16,7 2-4-16,-7-2 4 0,0 0-4 0,0 0 4 0,0 0-4 16,0 0 3-16,0 0-3 0,7-2 4 0,-7 2-4 15,0 0 3-15,0 0-3 0,0 0 3 0,0 0-3 16,0 0 1-16,0 0-1 0,0 0 2 0,0 0-2 16,0 0 0-16,0 0 0 0,7 0 1 0,-7 0-1 15,0 0 0-15,0 0 0 0,0 0 0 0,0 0 0 0,0 0-2 16,0 0 2-16,0 0-2 0,-24-12 2 15,-1 2-2069-15</inkml:trace>
  <inkml:trace contextRef="#ctx0" brushRef="#br0" timeOffset="11398.97">23546 12040 1771 0,'0'0'0'0,"0"0"0"16,0 0 0-16,0 0 22 0,0 0-22 0,2-11 23 15,3 4-23-15,-5 7 14 0,0 0-14 0,13-12 14 0,11-9-14 16,-24 21 0-16,0 0 0 0,23-20 1 16,-10 11-1-16,-13 9-6 0,0 0 6 0,0 0-5 0,0 0 5 15,0 0-18-15,0 0 18 0,0 0-17 0,0 0 17 16,0 0-24-16,0 0 24 0,0 0-23 0,5-5 23 16,-5 5-22-16,0 0 22 0,0 0-22 0,0 0 22 15,0 0-18-15,0 0 18 0,0 0-18 0,0 0 18 16,0 0-15-16,0 0 15 0,-14 14-15 0,-6 3 15 15,20-17-11-15,0 0 11 0,-17 21-11 0,4-2 11 0,13-19-15 16,0 0 15-16,-10 17-15 0,1 2 15 0,9-19-12 16,0 0 12-16,-7 14-12 0,0-2 12 0,7-12-10 15,0 0 10-15,-5 10-9 0,-1-1 9 0,6-9-11 0,0 0 11 16,-3 9-10-16,-1-1 10 0,4-8-13 0,0 0 13 16,-2 11-13-16,1-6 13 0,1-5-11 0,0 0 11 15,0 0-10-15,7 12 10 0,-7-12-9 0,0 0 9 16,9 9-8-16,6 1 8 0,-15-10-3 0,0 0 3 0,20 7-2 15,10 3 2-15,-30-10 0 0,0 0 0 0,33 9 0 16,11-4 0-16,-44-5 5 0,0 0-5 0,46 5 6 16,0-5-6-16,-46 0 16 0,0 0-16 0,48 0 16 15,-1 0-16-15,-47 0 41 0,0 0-41 0,53 0 41 16,0 0-41-16,-53 0 54 0,0 0-54 0,57 0 55 16,3-3-55-16,-60 3 50 0,0 0-50 0,60-5 50 15,-4 1-50-15,-56 4 43 0,0 0-43 0,51-7 44 16,4 2-44-16,-55 5 38 0,0 0-38 0,44-10 39 15,-14 3-39-15,-30 7 32 0,0 0-32 0,26-2 32 16,3 0-32-16,-29 2 29 0,0 0-29 0,26 2 29 16,-8 5-29-16,-18-7 24 0,0 0-24 0,14 2 24 0,-4-4-24 15,-10 2 19-15,0 0-19 0,7 0 19 0,-7 0-19 16,0 0 18-16,0 0-18 0,0 0 18 0,8-3-18 16,-8 3 14-16,0 0-14 0,0 0 15 0,0 0-15 15,0 0 14-15,0 0-14 0,0 0 15 0,7 0-15 16,-7 0 17-16,0 0-17 0,0 0 17 0,0 0-17 15,0 0 21-15,0 0-21 0,0 0 21 0,0 0-21 0,0 0 22 16,0 0-22-16,0 0 23 0,0 0-23 0,0 0 21 16,0 0-21-16,7 0 22 0,-7 0-22 0,0 0 20 15,0 0-20-15,0 0 20 0,0 0-20 0,0 0 16 16,0 0-16-16,0 0 17 0,0 0-17 0,0 0 14 0,0 0-14 16,0 0 14-16,0 0-14 0,0 0 9 0,0 0-9 15,0 0 9-15,0 0-9 0,0 0 4 0,0 0-4 16,0 0 5-16,0 0-5 0,0 0 0 0,0 0 0 0,0 0 1 15,0-13-1-15,-4 1-1853 0</inkml:trace>
  <inkml:trace contextRef="#ctx0" brushRef="#br0" timeOffset="19810.41">6283 10581 673 0,'0'0'0'0,"0"0"0"0,0 0 0 0,0 0 4 0,0 0-4 16,0 0 5-16,0 0-5 0,0 0 13 0,0 0-13 15,0 0 13-15,0 0-13 0,0 0 46 0,0 0-46 16,0 0 46-16,0 0-46 0,0 0 82 0,0 0-82 16,0 0 82-16,0 0-82 0,0 0 47 0,0 0-47 0,0 0 48 15,0 0-48-15,0 0 61 0,0 0-61 0,0 0 62 16,0 0-62-16,0 0 62 0,0 0-62 0,0 0 62 16,0 0-62-16,0 0 54 0,0 0-54 0,0 0 55 15,0 0-55-15,0 0 59 0,0 0-59 0,0 0 60 16,0 0-60-16,0 0 54 0,0 0-54 0,0 0 54 15,0 0-54-15,0 0 47 0,0 0-47 0,0 0 48 16,0 0-48-16,0 0 41 0,0 0-41 0,0 0 41 16,0 0-41-16,0 0 34 0,0 0-34 0,0 0 34 15,0 0-34-15,0 0 32 0,0 0-32 0,30 0 33 16,-16-2-33-16,-14 2 26 0,0 0-26 0,18-4 27 0,1 1-27 16,-19 3 20-16,0 0-20 0,21-2 21 0,-1 1-21 15,-20 1 16-15,0 0-16 0,21-2 17 0,2 0-17 16,-23 2 12-16,0 0-12 0,17 0 12 0,-1 2-12 15,-16-2 10-15,0 0-10 0,21 3 11 0,2 2-11 16,-23-5 7-16,0 0-7 0,23 0 7 0,7-3-7 16,-30 3 7-16,0 0-7 0,29-3 8 0,-3 1-8 0,-26 2 7 15,0 0-7-15,28 0 8 0,2 0-8 0,-30 0 8 16,0 0-8-16,28 0 8 0,4 0-8 0,-32 0 6 16,0 0-6-16,35 2 7 0,-3-1-7 0,-32-1 5 15,0 0-5-15,34 2 6 0,-1 1-6 0,-33-3 4 16,0 0-4-16,34 0 5 0,1 0-5 0,-35 0 2 0,0 0-2 15,32 0 3-15,3 0-3 0,-35 0 2 0,0 0-2 16,41 0 2-16,-1 0-2 0,-40 0 2 0,0 0-2 16,41 0 2-16,-4-3-2 0,-37 3 1 0,0 0-1 0,40-3 2 15,-3 1-2-15,-37 2 3 0,0 0-3 0,39 0 3 16,-2 3-3-16,-37-3 3 0,0 0-3 0,36 2 4 16,-5-2-4-16,-31 0 3 0,0 0-3 0,32 0 4 15,5-2-4-15,-37 2 4 0,0 0-4 0,35-1 4 16,-6-1-4-16,-29 2 4 0,0 0-4 0,30-2 4 15,1 0-4-15,-31 2 3 0,0 0-3 0,34 0 4 16,-2-3-4-16,-32 3 3 0,0 0-3 0,26 0 3 16,-3 0-3-16,-23 0 2 0,0 0-2 0,21 0 3 15,2 0-3-15,-23 0 2 0,0 0-2 0,19-2 2 16,3-1-2-16,-22 3 2 0,0 0-2 0,14-2 2 0,3 2-2 16,-17 0 2-16,0 0-2 0,14 0 2 0,-5 0-2 15,-9 0 2-15,0 0-2 0,9 0 2 0,0 0-2 16,-9 0 1-16,0 0-1 0,0 0 2 0,9 0-2 15,-9 0 1-15,0 0-1 0,0 0 1 0,9-2-1 16,-9 2 1-16,0 0-1 0,0 0 1 0,0 0-1 16,0 0 0-16,0 0 0 0,0 0 1 0,8-3-1 0,-8 3 0 15,0 0 0-15,0 0 1 0,0 0-1 0,0 0 0 16,0 0 0-16,0 0 1 0,6 3-1 0,-6-3 0 16,0 0 0-16,0 0 1 0,0 0-1 0,0 0 0 0,0 0 0 15,9 0 1-15,-9 0-1 0,0 0 0 16,0 0 0-16,14 0 0 0,-14 0 0 0,0 0 0 0,0 0 0 15,8 0 0-15,-8 0 0 0,0 0 0 0,0 0 0 16,9 0 0-16,0 0 0 0,-9 0 0 0,0 0 0 16,9 0 0-16,0 4 0 0,-9-4 0 0,0 0 0 0,9 3 0 15,-1-3 0-15,-8 0 0 0,0 0 0 0,11 0 0 16,-6 2 0-16,-5-2 0 0,0 0 0 0,0 0 0 16,0 0 0-16,0 0 0 0,0 0 0 0,9 3 0 15,-9-3 0-15,0 0 0 0,0 0 0 0,0 0 0 16,0 0 0-16,0 0 0 0,0 0 0 0,0 0 0 15,7 4 0-15,-7-4 0 0,0 0 0 0,0 0 0 16,0 0 0-16,0 0 0 0,0 0 0 0,7 0 0 16,-7 0 0-16,0 0 0 0,0 0 0 0,13-2 0 15,-13 2 0-15,0 0 0 0,0 0 0 0,8 4 0 16,-8-4 0-16,0 0 0 0,0 0 0 0,9 1 0 0,-9-1 0 16,0 0 0-16,0 0 0 0,14-3 0 15,-10 5 0-15,-4-2 0 0,0 0 0 0,0 0 0 0,9 3 0 16,-9-3 0-16,0 0 0 0,0 0 0 0,8 0 0 15,-8 0 0-15,0 0 0 0,0 0 0 0,0 0 0 16,0 0 0-16,0 0 0 0,6 0 0 0,-6 0 0 16,0 0 0-16,0 0 0 0,0 0 0 0,0 0 0 0,0 0 0 15,0 0 0-15,9 0 0 0,-9 0 0 0,0 0 0 16,0 0 0-16,0 0 0 0,0 0 0 0,0 0 0 16,0 0 0-16,0 0 0 0,0 0 0 0,0 0 0 15,0 0 0-15,0 0 0 0,0 0 0 0,0 0 0 0,0 0 0 16,0 0 0-16,0 0 0 0,0 0 0 0,0 0 0 15,0 0 0-15,0 0 0 0,0 0 0 0,0 0 0 16,0 0 0-16,0 0 0 0,0 0 0 0,0 0 0 16,0 0 0-16,0 0 0 0,0 0 0 0,0 0 0 15,0 0 0-15,0 0 0 0,0 0-1 0,0 0 1 0,0 0 0 16,0 0 0-16,0 0-1 0,0 0 1 0,0 0-1 16,0 0 1-16,0 0-2 0,0 0 2 0,0 0-2 15,0 0 2-15,0 0-3 0,0 0 3 0,0 0-3 16,0 0 3-16,0 0-4 0,0 0 4 0,0 0-3 15,0 0 3-15,0 0-5 0,0 0 5 0,0 0-4 16,0 0 4-16,0 0-5 0,0 0 5 0,0 0-5 16,0 0 5-16,0 0-6 0,0 0 6 0,0 0-5 15,0 0 5-15,0 0-6 0,0 0 6 0,0 0-6 16,0 0 6-16,0 0-7 0,0 0 7 0,0 0-6 16,0 0 6-16,0 0-7 0,0 0 7 0,0 0-7 0,0 0 7 15,0 0-9-15,0 0 9 0,0 0-8 16,0 0 8-16,0 0-9 0,0 0 9 0,0 0-9 0,0 0 9 15,0 0-8-15,0 0 8 0,0 0-7 0,0 0 7 16,0 0-6-16,0 0 6 0,0 0-6 0,0 0 6 16,0 0-6-16,0 0 6 0,0 0-6 0,0 0 6 15,0 0-8-15,0 0 8 0,0 0-7 0,0 0 7 0,0 0-8 16,0 0 8-16,0 0-8 0,0 0 8 0,0 0-8 16,0 0 8-16,0 0-8 0,0 0 8 0,0 0-11 15,0 0 11-15,0 0-11 0,0 0 11 0,0 0-15 0,0 0 15 16,0 0-14-16,0 0 14 0,0 0-14 0,0 0 14 15,0 0-13-15,0 0 13 0,0 0-15 0,0 0 15 16,0 0-14-16,0 0 14 0,0 0-15 0,0 0 15 16,0 0-15-16,0 0 15 0,0 0-20 0,0 0 20 15,0 0-19-15,0 0 19 0,0 0-1387 0</inkml:trace>
</inkml:ink>
</file>

<file path=ppt/ink/ink2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23:02.028"/>
    </inkml:context>
    <inkml:brush xml:id="br0">
      <inkml:brushProperty name="width" value="0.05292" units="cm"/>
      <inkml:brushProperty name="height" value="0.05292" units="cm"/>
      <inkml:brushProperty name="color" value="#FF0000"/>
    </inkml:brush>
  </inkml:definitions>
  <inkml:trace contextRef="#ctx0" brushRef="#br0">7551 6330 281 0,'0'0'0'0,"0"0"0"15,44 0 0-15,-44 0 15 0,0 0-15 0,43 0 16 16,10-8-16-16,-53 8 39 0,0 0-39 0,54-7 39 16,10 3-39-16,-64 4 47 0,0 0-47 0,76-5 47 15,6-3-47-15,-82 8 52 0,0 0-52 0,89-11 53 16,-3 6-53-16,-86 5 31 0,0 0-31 0,83-4 32 15,-7-1-32-15,-76 5 25 0,0 0-25 0,69-3 26 16,-2-1-26-16,-67 4 24 0,0 0-24 0,70-3 24 16,8-2-24-16,-78 5 20 0,0 0-20 0,77-7 21 0,5 5-21 15,-82 2 19-15,0 0-19 0,75 0 20 0,-11 2-20 16,-64-2 16-16,0 0-16 0,63 3 16 0,1-3-16 16,-64 0 19-16,0 0-19 0,60 0 20 0,5-3-20 15,-65 3 15-15,0 0-15 0,73-2 15 0,-1 2-15 16,-72 0 17-16,0 0-17 0,72 0 17 0,-7 2-17 15,-65-2 11-15,0 0-11 0,66 0 11 0,-3-2-11 16,-63 2 10-16,0 0-10 0,65-3 10 0,1-1-10 0,-66 4 10 16,0 0-10-16,70 0 11 0,4 7-11 0,-74-7 8 15,0 0-8-15,73 0 9 0,4-3-9 0,-77 3 8 16,0 0-8-16,78-4 9 0,1 1-9 0,-79 3 8 16,0 0-8-16,80-2 8 0,1 2-8 0,-81 0 9 0,0 0-9 15,81-4 10-15,0 1-10 0,-81 3 9 0,0 0-9 16,86-3 10-16,8-3-10 0,-94 6 11 0,0 0-11 15,90-8 11-15,-4 4-11 0,-86 4 12 0,0 0-12 16,87-7 12-16,-3 6-12 0,-84 1 10 0,0 0-10 0,90-4 10 16,-3 1-10-16,-87 3 6 0,0 0-6 15,90-6 7-15,-7 3-7 0,-83 3 5 0,0 0-5 0,84-3 5 16,1 3-5-16,-85 0 4 0,0 0-4 0,86-4 4 16,-4 2-4-16,-82 2 3 0,0 0-3 0,81-3 4 15,0-1-4-15,-81 4 2 0,0 0-2 0,83-5 2 16,7 2-2-16,-90 3 1 0,0 0-1 0,84-7 1 15,-2 5-1-15,-82 2 0 0,0 0 0 0,75 0 1 16,3-3-1-16,-78 3 1 0,0 0-1 0,76-4 1 16,-2 8-1-16,-74-4 2 0,0 0-2 0,69 0 2 15,-4 3-2-15,-65-3 2 0,0 0-2 0,69 0 2 0,7 2-2 16,-76-2 2-16,0 0-2 0,74 3 3 0,-4-6-3 16,-70 3 2-16,0 0-2 0,69-2 2 0,9 4-2 15,-78-2 1-15,0 0-1 0,84 3 2 0,6-3-2 16,-90 0 1-16,0 0-1 0,83 0 2 0,-19 0-2 15,-64 0 3-15,0 0-3 0,58 4 3 0,-3-4-3 16,-55 0 3-16,0 0-3 0,56 3 3 0,2-3-3 16,-58 0 4-16,0 0-4 0,64 2 4 0,1 1-4 0,-65-3 4 15,0 0-4-15,65 0 5 0,-5 0-5 0,-60 0 3 16,0 0-3-16,50-3 3 0,-1 1-3 0,-49 2 2 16,0 0-2-16,46 0 3 0,7 0-3 15,-53 0 3-15,0 0-3 0,54 0 3 0,-4 0-3 0,-50 0 2 0,0 0-2 16,46 2 3-16,-4 1-3 0,-42-3 5 0,0 0-5 15,41 0 6-15,-1 0-6 0,-40 0 9 0,0 0-9 16,43-3 9-16,2 1-9 0,-45 2 13 0,0 0-13 16,43 0 13-16,3 0-13 0,-46 0 13 0,0 0-13 0,47 0 13 15,3 0-13-15,-50 0 13 0,0 0-13 0,51-3 14 16,2-1-14-16,-53 4 8 0,0 0-8 0,49 0 8 16,-3-5-8-16,-46 5 5 0,0 0-5 0,40-7 5 15,-4 7-5-15,-36 0 3 0,0 0-3 0,33 0 4 16,1 0-4-16,-34 0 2 0,0 0-2 0,33 0 2 15,3 0-2-15,-36 0 1 0,0 0-1 0,33 0 2 16,-3 0-2-16,-30 0 1 0,0 0-1 0,27 0 2 16,-5 0-2-16,-22 0 2 0,0 0-2 0,18 0 2 15,-7 0-2-15,-11 0 1 0,0 0-1 0,7 0 1 0,-7 0-1 16,0 0 0-16,0 0 0 0,7 0 1 0,-7 0-1 16,0 0 0-16,0 0 0 0,0 0 0 0,0 0 0 15,0 0 0-15,0 0 0 0,0 0 0 0,0 0 0 16,0 0 0-16,0 0 0 0,0 0 0 0,-20 19 0 15,20-19 0-15,0 0 0 0,-40 12 0 0,-24-6 0 16,1 0-1037-16</inkml:trace>
  <inkml:trace contextRef="#ctx0" brushRef="#br0" timeOffset="1860.06">5293 7182 449 0,'0'0'0'0,"0"0"0"0,37 0 0 16,-37 0 16-16,0 0-16 0,36 2 16 0,8 1-16 16,-44-3 29-16,0 0-29 0,47 3 29 0,15 1-29 15,-62-4 26-15,0 0-26 0,67 5 26 0,2-1-26 0,-69-4 18 16,0 0-18-16,62 1 18 0,3 10-18 0,-65-11 12 16,0 0-12-16,71 8 12 0,-3-4-12 0,-68-4 10 15,0 0-10-15,67 3 10 0,2-1-10 0,-69-2 7 16,0 0-7-16,71 0 8 0,-6 0-8 0,-65 0 6 0,0 0-6 15,67 3 6-15,5-3-6 0,-72 0 5 16,0 0-5-16,78 0 5 0,7-6-5 0,-85 6 5 16,0 0-5-16,95-6 5 0,0 3-5 0,-95 3 6 0,0 0-6 15,99-4 7-15,3-1-7 0,-102 5 15 0,0 0-15 0,95-7 16 16,-13 2-16-16,-82 5 21 0,0 0-21 0,77-7 22 16,-4 5-22-16,-73 2 24 0,0 0-24 0,72 0 24 15,0-3-24-15,-72 3 18 0,0 0-18 0,73-3 18 16,-10 1-18-16,-63 2 17 0,0 0-17 0,62 2 17 15,1 4-17-15,-63-6 16 0,0 0-16 0,69 2 16 16,-2-2-16-16,-67 0 9 0,0 0-9 0,67 2 9 16,-3 3-9-16,-64-5 13 0,0 0-13 0,56 4 13 15,-3 4-13-15,-53-8 12 0,0 0-12 0,49 5 12 16,-5 2-12-16,-44-7 11 0,0 0-11 0,46 4 11 16,0-2-11-16,-46-2 12 0,0 0-12 0,44 3 12 0,2 0-12 15,-46-3 13-15,0 0-13 0,49 4 13 0,6-2-13 16,-55-2 16-16,0 0-16 0,55 0 16 0,0 0-16 15,-55 0 18-15,0 0-18 0,52 1 18 0,0-1-18 16,-52 0 18-16,0 0-18 0,49 0 18 0,7 0-18 16,-56 0 16-16,0 0-16 0,57 0 16 0,5-1-16 15,-62 1 13-15,0 0-13 0,60-2 14 0,1-2-14 16,-61 4 9-16,0 0-9 0,64-5 9 0,-1 2-9 0,-63 3 8 16,0 0-8-16,67-4 8 0,-1-1-8 15,-66 5 5-15,0 0-5 0,65-3 5 0,-10 3-5 0,-55 0 3 16,0 0-3-16,51 0 3 0,-7-4-3 0,-44 4 2 0,0 0-2 15,35 0 3-15,-3 0-3 0,-32 0 2 0,0 0-2 16,25 4 2-16,-4-8-2 0,-21 4 1 0,0 0-1 16,17 0 2-16,-3-3-2 0,-14 3 2 0,0 0-2 15,9 0 2-15,-9 0-2 0,0 0 3 0,0 0-3 16,9 0 4-16,-9 0-4 0,0 0 7 0,0 0-7 0,0 0 7 16,0 0-7-16,0 0 9 0,0 0-9 0,0 0 10 15,0 0-10-15,0 0 10 0,0 0-10 0,0 0 10 16,0 0-10-16,0 0 11 0,0 0-11 0,0 0 12 15,0 0-12-15,0 0 12 0,0 0-12 0,0 0 13 16,0 0-13-16,0 0 13 0,0 0-13 0,0 0 14 16,0 0-14-16,0 0 14 0,0 0-14 0,0 0 15 15,0 0-15-15,0 0 11 0,0 0-11 0,0 0 12 16,0 0-12-16,0 0 9 0,0 0-9 0,0 0 9 16,0 0-9-16,0 0 7 0,0 0-7 0,0 0 7 15,0 0-7-15,0 0 4 0,0 0-4 0,0 0 4 0,0 0-4 16,0 0 4-16,0 0-4 0,0 0 5 0,0 0-5 15,0 0 4-15,0 0-4 0,0 0 5 0,0 0-5 16,0 0 4-16,0 0-4 0,0 0 4 0,0 0-4 16,0 0 4-16,0 0-4 0,0 0 5 0,0 0-5 15,0 0 6-15,0 0-6 0,0 0 6 0,0 0-6 16,0 0 7-16,0 0-7 0,0 0 7 0,0 0-7 16,0 0 7-16,0 0-7 0,0 0 8 0,0 0-8 0,0 0 6 15,0 0-6-15,0 0 6 0,0 0-6 0,0 0 5 16,0 0-5-16,0 0 6 0,0 0-6 0,0 0 4 15,0 0-4-15,0 0 5 0,0 0-5 0,0 0 2 0,0 0-2 16,0 0 3-16,0 0-3 0,0 0 1 0,0 0-1 16,0 0 2-16,0 0-2 0,0 0 1 0,0 0-1 15,0 0 1-15,0 0-1 0,0 0 0 0,0 0 0 0,0 0 1 16,0 0-1-16,0 0 0 0,0 0 0 16,0 0 1-16,0 0-1 0,0 0 0 0,0 0 0 0,0 0 1 15,0 0-1-15,0 0 0 0,0 0 0 0,0 0 1 16,0 0-1-16,0 0 1 0,0 0-1 0,0 0 1 15,0 0-1-15,0 0 1 0,0 0-1 0,0 0 1 16,0 0-1-16,0 0 1 0,0 0-1 0,0 0 1 16,0 0-1-16,0 0 1 0,0 0-1 0,5 0 1 15,-5 0-1-15,0 0 0 0,0 0 0 0,0 0 1 16,0 0-1-16,0 0 0 0,0 0 0 0,0 0 0 16,0 0 0-16,0 0 0 0,0 0 0 0,0 0 0 15,0 0 0-15,0 0-1 0,0 0 1 0,0 0-1 0,0 0 1 16,0 0-5-16,0 0 5 0,9 7-5 0,-5 1 5 15,1-1-1193-15</inkml:trace>
  <inkml:trace contextRef="#ctx0" brushRef="#br0" timeOffset="3051.1">14667 7409 505 0,'0'0'0'0,"0"0"0"16,0 0 0-16,0 0 3 0,0 0-3 0,0 0 3 15,0 0-3-15,0 0 21 0,0 0-21 0,0 0 22 16,0 0-22-16,0 0 24 0,0 0-24 0,0 0 25 0,17 8-25 15,-17-8 17-15,0 0-17 0,29-5 17 0,6 2-17 16,-35 3 14-16,0 0-14 0,46-4 15 0,8 1-15 16,-54 3 10-16,0 0-10 0,67-4 11 0,15 2-11 15,-82 2 12-15,0 0-12 0,86 0 13 0,8-3-13 16,-94 3 13-16,0 0-13 0,91-5 14 0,4 3-14 16,-95 2 14-16,0 0-14 0,96 2 15 0,-6 3-15 15,-90-5 13-15,0 0-13 0,84 5 13 0,-11-3-13 0,-73-2 15 16,0 0-15-16,58 2 16 0,-7 1-16 0,-51-3 20 15,0 0-20-15,37 4 20 0,-18-4-20 0,-19 0 24 16,0 0-24-16,11 0 24 0,-11 0-24 0,0 0 20 0,0 0-20 16,9 0 21-16,-9 0-21 0,0 0 17 0,0 0-17 15,-14 1 17-15,-18 6-17 0,32-7 14 0,0 0-14 16,-53 9 14-16,-30 6-14 0,83-15 12 0,0 0-12 16,-104 13 13-16,-16-1-13 0,120-12 6 0,0 0-6 15,-122 12 7-15,-1 0-7 0,123-12 6 0,0 0-6 0,-116 5 6 16,20-1-6-16,96-4 6 0,0 0-6 0,-72 3 6 15,31-6-6-15,41 3 6 0,0 0-6 0,-26-2 6 16,12 2-6-16,14 0 8 0,0 0-8 0,-9 2 8 16,9-2-8-16,0 0 8 0,0 0-8 0,-5 6 9 15,5-6-9-15,0 0 10 0,0 0-10 0,0 0 10 16,9 0-10-16,-9 0 10 0,0 0-10 0,28-3 10 16,21 3-10-16,-49 0 9 0,0 0-9 0,64 3 10 15,6-3-10-15,-70 0 11 0,0 0-11 0,71 4 11 16,-9 1-11-16,-62-5 10 0,0 0-10 0,58 7 10 15,-12 2-10-15,-46-9 8 0,0 0-8 0,31 5 9 0,-9 2-9 16,-22-7 7-16,0 0-7 0,14 2 7 0,-9-2-7 16,-5 0 4-16,0 0-4 0,0 0 4 0,9 1-4 15,-9-1 1-15,0 0-1 0,-14 2 1 0,-22 5-1 16,1-4-889-16</inkml:trace>
  <inkml:trace contextRef="#ctx0" brushRef="#br0" timeOffset="4550.02">7010 8338 662 0,'0'0'0'0,"0"0"0"0,0 0 0 0,0 0 12 0,0 0-12 16,0 0 12-16,0 0-12 0,0 0 20 0,0 0-20 15,0 0 20-15,0 0-20 0,0 0 20 0,0 0-20 0,0 0 20 16,0 0-20-16,0 0 11 0,0 0-11 0,0 0 11 16,0 0-11-16,0 0 7 0,0 0-7 0,0 0 8 15,0 0-8-15,0 0 6 0,0 0-6 0,30 17 6 16,-6-8-6-16,-24-9 4 0,0 0-4 0,30 10 5 16,4-5-5-16,-34-5 1 0,0 0-1 0,35 7 2 15,0-5-2-15,-35-2 0 0,0 0 0 0,41 3 1 16,0 1-1-16,-41-4 1 0,0 0-1 0,51 0 1 15,10-4-1-15,-61 4 1 0,0 0-1 0,64-1 2 16,-1 2-2-16,-63-1 7 0,0 0-7 0,67 4 8 0,2-4-8 16,-69 0 21-16,0 0-21 0,69-4 21 0,7 3-21 15,-76 1 22-15,0 0-22 0,76 0 23 0,10 0-23 16,-86 0 29-16,0 0-29 0,92 0 30 0,5-2-30 16,-97 2 28-16,0 0-28 0,97-5 29 0,2-2-29 15,-99 7 24-15,0 0-24 0,102-9 25 0,-1 4-25 16,-101 5 15-16,0 0-15 0,98-3 16 0,3-3-16 15,-101 6 14-15,0 0-14 0,104-7 15 0,-2-1-15 0,-102 8 18 16,0 0-18-16,104-7 18 0,0 2-18 16,-104 5 18-16,0 0-18 0,101-4 18 0,-4 1-18 0,-97 3 19 15,0 0-19-15,92-4 20 0,-2-1-20 0,-90 5 19 0,0 0-19 16,91-5 19-16,6 3-19 0,-97 2 18 0,0 0-18 16,97-2 19-16,0-4-19 0,-97 6 15 0,0 0-15 15,96-6 16-15,4 3-16 0,-100 3 15 0,0 0-15 16,99-4 16-16,-6 1-16 0,-93 3 21 0,0 0-21 15,92-5 22-15,2-2-22 0,-94 7 20 0,0 0-20 16,90-5 21-16,-4 3-21 0,-86 2 19 0,0 0-19 0,78-2 20 16,-2-1-20-16,-76 3 18 0,0 0-18 0,77-2 19 15,1 2-19-15,-78 0 18 0,0 0-18 0,79 0 18 16,-1 0-18-16,-78 0 15 0,0 0-15 0,74 0 15 16,2-3-15-16,-76 3 15 0,0 0-15 0,81-4 15 15,3 1-15-15,-84 3 13 0,0 0-13 0,76-2 14 16,-3 2-14-16,-73 0 10 0,0 0-10 0,68-4 10 15,-1 1-10-15,-67 3 8 0,0 0-8 0,69-3 8 16,7 1-8-16,-76 2 7 0,0 0-7 0,78-4 8 16,-6 8-8-16,-72-4 6 0,0 0-6 0,72 0 6 0,-3 0-6 15,-69 0 5-15,0 0-5 0,72-4 5 0,1 3-5 16,-73 1 4-16,0 0-4 0,76 0 4 0,-1 0-4 16,-75 0 3-16,0 0-3 0,75 0 4 0,-5-2-4 15,-70 2 4-15,0 0-4 0,72-4 4 0,6 3-4 16,-78 1 4-16,0 0-4 0,78-4 4 0,1 4-4 15,-79 0 5-15,0 0-5 0,81 4 5 0,0-1-5 0,-81-3 7 16,0 0-7-16,78 2 7 0,5-2-7 0,-83 0 7 16,0 0-7-16,83 2 7 0,-6 3-7 0,-77-5 6 15,0 0-6-15,73 2 7 0,-6 1-7 0,-67-3 4 0,0 0-4 16,68 3 5-16,5 1-5 0,-73-4 3 0,0 0-3 16,69 3 4-16,-6 3-4 0,-63-6 2 0,0 0-2 15,62 6 3-15,-2 3-3 0,-60-9 1 0,0 0-1 16,63 2 2-16,3-4-2 0,-66 2 1 0,0 0-1 15,63 0 2-15,1 5-2 0,-64-5 1 0,0 0-1 0,63 7 1 16,-5-7-1-16,-58 0 1 0,0 0-1 0,55 0 2 16,-2 0-2-16,-53 0 1 0,0 0-1 0,55 2 2 15,-10-2-2-15,-45 0 2 0,0 0-2 0,43-2 2 16,-4-1-2-16,-39 3 2 0,0 0-2 0,37-2 2 16,7 4-2-16,-44-2 2 0,0 0-2 0,37 3 2 15,-7-1-2-15,-30-2 1 0,0 0-1 0,24 0 2 16,-1 0-2-16,-23 0 1 0,0 0-1 0,18 0 2 15,-6 0-2-15,-12 0 1 0,0 0-1 0,6 2 2 16,-6-2-2-16,0 0 1 0,0 0-1 0,12 3 1 16,-12-3-1-16,0 0 0 0,0 0 0 0,0 0 1 0,0 0-1 15,0 0 0-15,0 0 0 0,-32 0 0 0,-40 0 0 16,5 0-1369-16</inkml:trace>
  <inkml:trace contextRef="#ctx0" brushRef="#br0" timeOffset="6583.15">7186 9503 572 0,'0'0'0'0,"0"0"0"0,0 0 0 16,0 0 33-16,0 0-33 0,0 0 34 0,0 0-34 0,0 0 37 16,0 0-37-16,0 0 38 0,0 0-38 0,0 0 29 15,0 0-29-15,0 0 29 0,0 0-29 0,0 0 22 16,0 0-22-16,0 0 23 0,0 0-23 0,0 0 20 16,0 0-20-16,0 0 20 0,0 0-20 0,0 0 21 15,0 0-21-15,0 0 21 0,0 0-21 0,0 0 27 0,0 0-27 16,0 0 27-16,0 0-27 0,0 0 32 0,0 0-32 15,0 0 32-15,0 0-32 0,0 0 30 0,0 0-30 16,0 0 30-16,21 3-30 0,-21-3 28 0,0 0-28 0,14 7 29 16,9 2-29-16,-23-9 26 0,0 0-26 0,29 12 27 15,6 0-27-15,-35-12 20 0,0 0-20 0,35 5 21 16,6-2-21-16,-41-3 15 0,0 0-15 0,40 6 15 16,6 4-15-16,-46-10 16 0,0 0-16 0,49 7 16 15,1 0-16-15,-50-7 16 0,0 0-16 0,55 5 16 16,-3 2-16-16,-52-7 16 0,0 0-16 0,55 5 16 15,5-5-16-15,-60 0 14 0,0 0-14 0,62-2 14 16,7-1-14-16,-69 3 16 0,0 0-16 0,67-2 17 16,0-3-17-16,-67 5 18 0,0 0-18 0,68-3 19 15,5-1-19-15,-73 4 16 0,0 0-16 0,77-3 16 0,5-3-16 16,-82 6 20-16,0 0-20 0,86-6 20 0,2 0-20 16,-88 6 21-16,0 0-21 0,88-3 22 0,6-6-22 15,-94 9 22-15,0 0-22 0,95-10 23 0,0-2-23 16,-95 12 23-16,0 0-23 0,94-12 24 0,-4 3-24 15,-90 9 21-15,0 0-21 0,90-5 22 0,7 1-22 16,-97 4 17-16,0 0-17 0,97-7 18 0,-5 2-18 16,-92 5 16-16,0 0-16 0,89-5 17 0,10 2-17 0,-99 3 14 15,0 0-14-15,95-4 14 0,-3-1-14 0,-92 5 14 16,0 0-14-16,90-4 15 0,0 1-15 0,-90 3 13 16,0 0-13-16,94-3 13 0,3-1-13 0,-97 4 11 0,0 0-11 15,98-5 12-15,1-2-12 0,-99 7 10 0,0 0-10 16,94-5 11-16,6 0-11 0,-100 5 10 0,0 0-10 15,92-2 10-15,-7 0-10 0,-85 2 8 0,0 0-8 16,90 0 8-16,1-3-8 0,-91 3 7 0,0 0-7 0,94-4 8 16,-1 2-8-16,-93 2 9 0,0 0-9 0,96-1 9 15,-5-1-9-15,-91 2 7 0,0 0-7 0,94 0 8 16,1 0-8-16,-95 0 7 0,0 0-7 0,95 2 8 16,-3-1-8-16,-92-1 7 0,0 0-7 0,88 0 8 15,2 0-8-15,-90 0 5 0,0 0-5 0,83 2 5 16,-5 2-5-16,-78-4 4 0,0 0-4 0,79 0 4 15,4 3-4-15,-83-3 2 0,0 0-2 0,85 0 3 16,-4 0-3-16,-81 0 2 0,0 0-2 0,81 0 2 16,0 2-2-16,-81-2 2 0,0 0-2 0,76 2 3 15,1-4-3-15,-77 2 3 0,0 0-3 0,76-2 3 16,7 2-3-16,-83 0 2 0,0 0-2 0,85 0 3 0,-11 2-3 16,-74-2 2-16,0 0-2 0,76 2 3 15,0-4-3-15,-76 2 2 0,0 0-2 0,72-2 3 0,0 2-3 16,-72 0 2-16,0 0-2 0,73 0 2 0,-5 2-2 15,-68-2 2-15,0 0-2 0,71 0 3 0,3-2-3 16,-74 2 1-16,0 0-1 0,67-7 2 0,-9 2-2 16,-58 5 2-16,0 0-2 0,50-7 2 0,-10 7-2 0,-40 0 2 15,0 0-2-15,34 4 3 0,-8-4-3 0,-26 0 2 16,0 0-2-16,21 0 3 0,-12 0-3 0,-9 0 3 16,0 0-3-16,11 0 3 0,-11 0-3 0,0 0 3 0,0 0-3 15,9 0 3-15,-9 0-3 0,0 0 3 0,0 0-3 16,8 0 4-16,-8 0-4 0,0 0 4 0,0 0-4 15,0 0 4-15,0 0-4 0,0 0 3 0,0 0-3 16,6 3 4-16,-6-3-4 0,0 0 3 0,0 0-3 16,0 0 4-16,0 0-4 0,0 0 4 0,0 0-4 15,0 0 4-15,0 0-4 0,0 0 3 0,0 0-3 0,0 0 4 16,0 0-4-16,0 0 4 0,0 0-4 0,0 0 4 16,0 0-4-16,0 0 3 0,0 0-3 0,0 0 4 15,0 0-4-15,0 0 4 0,0 0-4 0,0 0 4 16,0 0-4-16,0 0 3 0,0 0-3 0,0 0 4 15,0 0-4-15,0 0 4 0,0 0-4 0,0 0 4 16,0 0-4-16,0 0 3 0,0 0-3 0,0 0 4 16,0 0-4-16,0 0 4 0,0 0-4 0,0 0 4 15,0 0-4-15,0 0 2 0,0 0-2 0,0 0 3 16,0 0-3-16,0 0 2 0,0 0-2 0,0 0 3 16,0 0-3-16,0 0 2 0,0 0-2 0,0 0 2 0,0 0-2 15,0 0 1-15,0 0-1 0,0 0 2 0,0 0-2 16,0 0 1-16,0 0-1 0,0 0 1 0,0 0-1 15,0 0 1-15,0 0-1 0,0 0 1 0,0 0-1 16,0 0 0-16,0 0 0 0,0 0 1 0,0 0-1 16,0 0 0-16,0 0 0 0,0 0 1 0,0 0-1 15,0 0 0-15,0 0 0 0,0 0 0 0,0 0 0 16,0 0 0-16,0 0 0 0,0 0 0 0,0 0 0 0,0 0 0 16,0 0 0-16,0 0 0 0,0 0 0 0,0 0 0 15,0 0 0-15,0 0 0 0,0 0 0 0,0 0 0 16,0 0 0-16,0 0 0 0,0 0 0 0,0 0 0 0,0 0 0 15,0 0 0-15,0 0 0 0,0 0 0 0,0 0 0 16,0 0 0-16,0 0 0 0,0 0 0 0,0 0 0 16,0 0 0-16,0 0 0 0,0 0 0 0,0 0 0 15,0 0 0-15,0 0 0 0,0 0 0 0,0 0 0 16,0 0 0-16,0 0 0 0,0 0 0 0,0 0 0 0,0 0 0 16,0 0 0-16,0 0 0 0,0 0 0 0,0 0 0 15,0 0 0-15,0 0 0 0,0 0 0 0,0 0 0 16,0 0 0-16,0 0 0 0,0 0 0 0,0 0 0 15,0 0 0-15,0 0 0 0,0 0 0 0,0 0 0 16,0 0 0-16,0 0 0 0,0 0 0 0,0 0 0 16,0 0 0-16,0 0 0 0,0 0 0 0,0 0 0 15,0 0 0-15,0 0 0 0,0 0 0 0,0 0 0 16,0 0 0-16,0 0 0 0,0 0 0 0,0 0 0 16,0 0 0-16,0 0 0 0,0 0 0 0,0 0 0 0,0 0 0 15,0 0 0-15,0 0 0 0,0 0 0 0,0 0 0 16,0 0 0-16,0 0 0 0,0 0 0 0,0 0 0 15,0 0 0-15,0 0 0 0,0 0 0 0,0 0 0 16,0 0-1-16,0 0 1 0,0 0 0 0,0 0 0 16,0 0-1-16,0 0 1 0,0 0 0 0,0 0 0 15,0 0-2-15,0 0 2 0,0 0-1 0,3 9 1 16,-3-9-3-16,0 0 3 0,0 19-3 0,-7 17 3 0,7-36-9 16,0 0 9-16,-16 45-8 0,-10-3 8 0,-6 1-1586 15</inkml:trace>
  <inkml:trace contextRef="#ctx0" brushRef="#br0" timeOffset="7115.4">6636 10588 292 0,'0'0'0'0,"0"0"0"15,0 0 0-15,0 0 3 0,0 0-3 0,0 0 3 16,3-25-3-16,-3 25 3 0,0 0-3 0,-5-12 3 15,-2 0-3-15,0-3-168 0</inkml:trace>
  <inkml:trace contextRef="#ctx0" brushRef="#br0" timeOffset="8567.08">6579 10479 315 0,'0'0'0'0,"0"0"0"15,0 0 0-15,0 0 1 0,0 0-1 0,-9 0 1 16,9 0-1-16,0 0 5 0,0 0-5 0,0 0 6 0,0 0-6 16,0 0 7-16,0 0-7 0,-7 0 8 0,7 0-8 15,0 0 16-15,0 0-16 0,0 0 17 0,0 0-17 16,0 0 24-16,0 0-24 0,-5 0 25 0,5 0-25 15,0 0 34-15,0 0-34 0,0 0 34 0,0 0-34 16,0 0 35-16,0 0-35 0,0 0 35 0,0 0-35 16,0 0 37-16,0 0-37 0,0 0 38 0,18 0-38 15,-18 0 36-15,0 0-36 0,23 1 36 0,8 3-36 16,-31-4 37-16,0 0-37 0,32 1 37 0,3-1-37 16,-35 0 24-16,0 0-24 0,41 2 25 0,0 2-25 0,-41-4 31 15,0 0-31-15,49 1 32 0,6-1-32 0,-55 0 28 16,0 0-28-16,60 0 29 0,7 2-29 0,-67-2 29 15,0 0-29-15,63 2 30 0,4 0-30 0,-67-2 33 0,0 0-33 16,69 5 34-16,-2-5-34 0,-67 0 28 0,0 0-28 16,67 0 28-16,5 0-28 0,-72 0 32 0,0 0-32 15,76 0 32-15,2-4-32 0,-78 4 29 0,0 0-29 16,81-5 29-16,2 2-29 0,-83 3 27 0,0 0-27 0,81-6 28 16,4 3-28-16,-85 3 23 0,0 0-23 0,81-3 24 15,-5-3-24-15,-76 6 25 0,0 0-25 0,77-7 26 16,6-1-26-16,-83 8 28 0,0 0-28 0,85-4 28 15,-8-3-28-15,-77 7 29 0,0 0-29 0,76-3 29 16,0 1-29-16,-76 2 28 0,0 0-28 0,69-3 28 16,0 1-28-16,-69 2 24 0,0 0-24 0,72-2 24 15,0-1-24-15,-72 3 21 0,0 0-21 0,71-2 22 16,-4-3-22-16,-67 5 22 0,0 0-22 0,65-4 22 16,-3 1-22-16,-62 3 18 0,0 0-18 0,58-5 18 15,7-2-18-15,-65 7 15 0,0 0-15 0,64-5 15 16,-2 1-15-16,-62 4 14 0,0 0-14 0,54-2 15 0,-1 1-15 15,-53 1 13-15,0 0-13 0,50 0 13 0,1 0-13 16,-51 0 11-16,0 0-11 0,53 0 12 0,-2-4-12 16,-51 4 9-16,0 0-9 0,53-3 9 0,3-1-9 15,-56 4 10-15,0 0-10 0,53-1 10 0,-3-3-10 16,-50 4 11-16,0 0-11 0,49-2 11 0,2 1-11 16,-51 1 11-16,0 0-11 0,57-2 11 0,-3 2-11 15,-54 0 8-15,0 0-8 0,60 0 9 0,4 0-9 0,-64 0 8 16,0 0-8-16,61 2 9 0,3-1-9 0,-64-1 8 15,0 0-8-15,60 2 8 0,-5 2-8 0,-55-4 6 0,0 0-6 16,53 1 7-16,5-1-7 0,-58 0 4 0,0 0-4 16,60 2 5-16,1 3-5 0,-61-5 3 0,0 0-3 15,60 7 4-15,-1 2-4 0,-59-9 2 0,0 0-2 16,58 9 2-16,-5-4-2 0,-53-5 1 0,0 0-1 16,56 5 2-16,6 2-2 0,-62-7 1 0,0 0-1 0,58 5 2 15,-9-3-2-15,-49-2 2 0,0 0-2 0,48 0 2 16,-4 0-2-16,-44 0 2 0,0 0-2 0,44 3 3 15,2 2-3-15,-46-5 4 0,0 0-4 0,44 4 4 16,4-6-4-16,-48 2 5 0,0 0-5 0,53-2 5 16,2 2-5-16,-55 0 6 0,0 0-6 0,52 2 6 15,-9 3-6-15,-43-5 5 0,0 0-5 0,39 0 5 16,-8 0-5-16,-31 0 5 0,0 0-5 0,29 0 6 16,-7 2-6-16,-22-2 6 0,0 0-6 0,22 0 6 15,-5 0-6-15,-17 0 4 0,0 0-4 0,20 0 4 0,-6 0-4 16,-14 0 3-16,0 0-3 0,17 0 4 0,-8 0-4 15,-9 0 2-15,0 0-2 0,9 0 3 0,-4 0-3 16,-5 0 2-16,0 0-2 0,0 0 3 0,9 0-3 16,-9 0 2-16,0 0-2 0,0 0 2 0,9 0-2 15,-9 0 2-15,0 0-2 0,0 0 2 0,0 0-2 16,0 0 3-16,0 0-3 0,5 0 3 0,-5 0-3 16,0 0 4-16,0 0-4 0,0 0 4 0,0 0-4 15,0 0 6-15,0 0-6 0,7 0 6 0,-7 0-6 0,0 0 6 16,0 0-6-16,0 0 7 0,0 0-7 0,0 0 7 15,0 0-7-15,0 0 7 0,0 0-7 0,0 0 6 0,0 0-6 16,0 0 6-16,0 0-6 0,0 0 6 0,0 0-6 16,0 0 7-16,0 0-7 0,0 0 6 0,0 0-6 15,0 0 7-15,0 0-7 0,0 0 5 0,0 0-5 16,0 0 6-16,0 0-6 0,0 0 6 16,0 0-6-16,0 0 6 0,0 0-6 0,0 0 6 0,0 0-6 0,0 0 6 15,0 0-6-15,0 0 6 0,0 0-6 0,0 0 7 16,0 0-7-16,0 0 6 0,0 0-6 0,0 0 7 15,0 0-7-15,0 0 6 0,0 0-6 0,0 0 6 16,7 0-6-16,-7 0 5 0,0 0-5 0,0 0 5 16,0 0-5-16,0 0 5 0,0 0-5 0,0 0 5 15,0 0-5-15,0 0 4 0,0 0-4 0,0 0 5 16,0 0-5-16,0 0 3 0,0 0-3 0,0 0 4 16,0 0-4-16,0 0 3 0,0 0-3 0,0 0 3 15,0 0-3-15,0 0 3 0,0 0-3 0,0 0 4 16,0 0-4-16,0 0 2 0,0 0-2 0,0 0 3 0,0 0-3 15,0 0 2-15,0 0-2 0,0 0 2 0,0 0-2 16,0 0 1-16,0 0-1 0,0 0 2 0,0 0-2 16,0 0 1-16,0 0-1 0,0 0 2 0,0 0-2 15,0 0 2-15,0 0-2 0,0 0 2 0,0 0-2 16,0 0 2-16,0 0-2 0,0 0 3 0,0 0-3 16,0 0 2-16,0 0-2 0,0 0 3 0,0 0-3 15,0 0 3-15,0 0-3 0,0 0 3 0,0 0-3 0,0 0 3 16,0 0-3-16,0 0 3 0,0 0-3 15,0 0 3-15,0 0-3 0,0 0 4 0,0 0-4 0,0 0 3 16,0 0-3-16,0 0 3 0,0 0-3 0,0 0 3 0,0 0-3 16,0 0 3-16,0 0-3 0,0 0 0 0,0 0 0 15,-7 2 1-15,-28 3-1 0,35-5-1 0,0 0 1 16,-69-7 0-16,-37-22 0 0,1-1-1746 0</inkml:trace>
  <inkml:trace contextRef="#ctx0" brushRef="#br0" timeOffset="9750.07">4060 11714 505 0,'0'0'0'0,"0"0"0"16,0 0 0-16,0 0 27 0,0 0-27 15,0 0 28-15,0 0-28 0,0 0 77 0,0 0-77 16,0 0 77-16,0 0-77 0,0 0 91 0,0 0-91 0,0 0 92 16,0 0-92-16,0 0 54 0,0 0-54 0,0 0 55 15,0 0-55-15,0 0 41 0,0 0-41 0,0 0 42 16,0 0-42-16,0 0 33 0,0 0-33 0,0 0 34 16,0 0-34-16,0 0 28 0,0 0-28 0,0 0 29 15,0 0-29-15,0 0 26 0,0 0-26 0,0 0 27 16,23-10-27-16,-23 10 25 0,0 0-25 0,23-4 26 15,18 3-26-15,-41 1 25 0,0 0-25 0,49-6 25 16,9 3-25-16,-58 3 24 0,0 0-24 0,69-4 25 0,7 1-25 16,-76 3 22-16,0 0-22 0,83-5 22 0,11-4-22 15,-94 9 18-15,0 0-18 0,91-7 18 0,12-1-18 16,-103 8 13-16,0 0-13 0,100-4 13 0,4-1-13 16,-104 5 11-16,0 0-11 0,111-5 11 0,-1-4-11 15,-110 9 13-15,0 0-13 0,113-10 14 0,5-1-14 16,-118 11 18-16,0 0-18 0,121-8 18 0,5-4-18 15,-126 12 23-15,0 0-23 0,127-13 23 0,7-6-23 0,-134 19 26 16,0 0-26-16,128-15 27 0,-2 1-27 0,-126 14 24 16,0 0-24-16,125-12 24 0,2-5-24 15,-127 17 22-15,0 0-22 0,127-16 22 0,-9 6-22 0,-118 10 19 16,0 0-19-16,120-6 20 0,4-1-20 0,-124 7 16 0,0 0-16 16,116-5 17-16,-3-7-17 0,-113 12 14 0,0 0-14 15,113-7 14-15,-6 4-14 0,-107 3 12 0,0 0-12 0,106 0 12 16,-11 2-12-16,-95-2 9 0,0 0-9 0,97 1 10 15,4-1-10-15,-101 0 8 0,0 0-8 0,95-1 9 16,-5-3-9-16,-90 4 8 0,0 0-8 0,87 0 8 16,-6 0-8-16,-81 0 8 0,0 0-8 0,81 4 8 15,0-1-8-15,-81-3 7 0,0 0-7 0,72 5 7 16,1-3-7-16,-73-2 8 0,0 0-8 0,72 3 8 16,4-1-8-16,-76-2 8 0,0 0-8 0,77 0 8 15,8 0-8-15,-85 0 8 0,0 0-8 0,87 2 9 16,-3 1-9-16,-84-3 10 0,0 0-10 0,81 0 10 15,2-8-10-15,-83 8 9 0,0 0-9 0,81-9 10 0,6 2-10 16,-87 7 9-16,0 0-9 0,84-7 10 0,-6 2-10 16,-78 5 9-16,0 0-9 0,76-7 9 0,-7 2-9 15,-69 5 8-15,0 0-8 0,70-5 9 0,3-1-9 16,-73 6 10-16,0 0-10 0,65-5 10 0,-3 0-10 16,-62 5 8-16,0 0-8 0,51-2 9 0,-7 2-9 15,-44 0 8-15,0 0-8 0,35 2 8 0,-10-4-8 16,-25 2 9-16,0 0-9 0,21-1 10 0,-10 1-10 0,-11 0 9 15,0 0-9-15,8-4 10 0,-8 4-10 0,0 0 9 16,0 0-9-16,9-7 10 0,-9 7-10 0,0 0 10 16,0 0-10-16,0 0 11 0,0 0-11 0,0 0 10 15,0 0-10-15,7 4 10 0,-7-4-10 0,0 0 11 0,0 0-11 16,0 0 12-16,0 0-12 0,0 0 11 0,0 0-11 16,0 0 11-16,0 0-11 0,0 0 8 0,0 0-8 15,0 0 9-15,0 0-9 0,0 0 7 0,0 0-7 16,0 0 7-16,-9-2-7 0,9 2 0 0,0 0 0 0,-40 0 1 15,-36-3-1-15,-5-1-1721 0</inkml:trace>
  <inkml:trace contextRef="#ctx0" brushRef="#br0" timeOffset="25818.01">11386 9461 315 0,'0'0'0'16,"0"0"0"-16,-28 0 0 0,28 0 13 0,0 0-13 15,-21-5 13-15,10 3-13 0,11 2 39 0,0 0-39 0,-9-2 39 16,4-1-39-16,5 3 51 0,0 0-51 0,-9 0 51 16,9 0-51-16,0 0 70 0,0 0-70 0,-7 0 71 15,7 0-71-15,0 0 38 0,0 0-38 0,0 0 39 16,0 0-39-16,0 0 42 0,0 0-42 0,-2-9 43 15,2 9-43-15,0 0 44 0,0 0-44 0,18-15 44 16,15-1-44-16,-33 16 38 0,0 0-38 0,48-14 39 16,15 4-39-16,-63 10 33 0,0 0-33 0,67-9 34 15,11 2-34-15,-78 7 32 0,0 0-32 0,87-8 33 16,4-6-33-16,-91 14 26 0,0 0-26 0,106-16 27 16,14 1-27-16,-120 15 27 0,0 0-27 0,123-18 28 0,5 6-28 15,-128 12 21-15,0 0-21 0,126-7 22 0,-7-1-22 16,-119 8 21-16,0 0-21 0,118-9 22 0,4 5-22 15,-122 4 20-15,0 0-20 0,120 0 20 0,1-3-20 16,-121 3 18-16,0 0-18 0,115 0 19 0,5-7-19 16,-120 7 16-16,0 0-16 0,120 0 16 0,0 7-16 15,-120-7 10-15,0 0-10 0,118 7 10 0,-5-5-10 0,-113-2 10 16,0 0-10-16,116-2 11 0,-8 0-11 0,-108 2 11 16,0 0-11-16,113 2 12 0,1 3-12 0,-114-5 14 15,0 0-14-15,111 4 14 0,-1-1-14 0,-110-3 15 16,0 0-15-16,107 5 16 0,3-1-16 0,-110-4 18 15,0 0-18-15,106 1 18 0,-4-2-18 0,-102 1 17 0,0 0-17 16,95 0 18-16,-7 0-18 0,-88 0 15 0,0 0-15 16,87 0 16-16,-6 0-16 0,-81 0 13 0,0 0-13 15,78 0 14-15,-13 3-14 0,-65-3 11 0,0 0-11 16,58 2 12-16,-10-2-12 0,-48 0 9 0,0 0-9 0,40 3 9 16,-8 1-9-16,-32-4 7 0,0 0-7 0,26 2 7 15,-4 1-7-15,-22-3 6 0,0 0-6 0,15 3 6 16,-6-8-6-16,-9 5 4 0,0 0-4 0,0 0 5 15,9 0-5-15,-9 0 5 0,0 0-5 0,0 0 5 16,0 0-5-16,0 0 6 0,0 0-6 0,9-3 6 16,-9 3-6-16,0 0 9 0,0 0-9 0,0 0 10 15,0 0-10-15,0 0 13 0,0 0-13 0,0 0 14 16,0 0-14-16,0 0 19 0,0 0-19 0,0 0 20 16,5-12-20-16,-5 12 21 0,0 0-21 0,2-21 22 15,-2-15-22-15,0 36 23 0,0 0-23 0,-2-47 23 0,-5-3-23 16,7 50 21-16,0 0-21 0,-7-52 21 0,-2-5-21 15,9 57 17-15,0 0-17 0,-9-52 18 0,-5 0-18 16,14 52 16-16,0 0-16 0,-17-49 17 0,-13-8-17 16,30 57 14-16,0 0-14 0,-34-60 14 0,1 4-14 15,33 56 9-15,0 0-9 0,-34-45 10 0,-6 4-10 16,40 41 6-16,0 0-6 0,-46-31 6 0,-2 0-6 16,48 31 4-16,0 0-4 0,-49-23 5 0,-8 9-5 0,57 14 0 15,0 0 0-15,-61-10 1 0,-8 3-1 0,69 7-1 16,0 0 1-16,-73-9 0 0,-6 2 0 0,79 7-3 15,0 0 3-15,-81-5-2 0,-2 2 2 0,83 3-5 0,0 0 5 16,-83 0-5-16,2 3 5 0,81-3-8 0,0 0 8 16,-83 0-8-16,0 0 8 0,83 0-10 0,0 0 10 15,-86-3-10-15,6 3 10 0,80 0-9 0,0 0 9 16,-77-4-8-16,-4-1 8 0,81 5-9 0,0 0 9 0,-85-3-8 16,-1-1 8-16,86 4-8 0,0 0 8 0,-87-2-8 15,6 1 8-15,81 1-6 0,0 0 6 0,-81-2-5 16,-9-2 5-16,90 4-5 0,0 0 5 0,-95-5-4 15,-4 2 4-15,99 3-4 0,0 0 4 0,-101-4-3 16,-1-4 3-16,102 8-3 0,0 0 3 0,-101-12-3 16,-8 1 3-16,109 11-3 0,0 0 3 0,-111-10-2 15,-4-1 2-15,115 11-2 0,0 0 2 0,-113-8-2 16,-8-1 2-16,121 9-2 0,0 0 2 0,-120-10-2 16,5-4 2-16,115 14-2 0,0 0 2 0,-120-17-1 15,0 3 1-15,120 14-2 0,0 0 2 0,-129-14-2 16,1-2 2-16,128 16-2 0,0 0 2 0,-129-12-2 0,7 2 2 15,122 10-3-15,0 0 3 0,-120-7-2 0,6 0 2 16,114 7-3-16,0 0 3 0,-113-9-2 0,7 8 2 16,106 1-3-16,0 0 3 0,-104 0-2 0,0 0 2 15,104 0-2-15,0 0 2 0,-103 1-2 0,-2 1 2 16,105-2-2-16,0 0 2 0,-106 2-2 0,9-1 2 16,97-1-2-16,0 0 2 0,-99 4-1 0,-5 5 1 0,104-9-2 15,0 0 2-15,-99 10-1 0,13 0 1 0,86-10-2 16,0 0 2-16,-85 9-1 0,2-2 1 0,83-7-2 15,0 0 2-15,-79 9-2 0,6 3 2 0,73-12-3 16,0 0 3-16,-58 12-3 0,18-4 3 0,40-8-3 0,0 0 3 16,-34 7-3-16,-1 5 3 0,35-12-5 0,0 0 5 15,-32 13-5-15,11-6 5 0,21-7-7 16,0 0 7-16,-14 10-7 0,0 4 7 0,14-14-8 0,0 0 8 16,-13 21-7-16,3 4 7 0,10-25-8 0,0 0 8 15,-5 32-8-15,1-5 8 0,4-27-8 0,0 0 8 0,-4 26-8 16,4 5 8-16,0-31-8 15,0 0 8-15,0 37-8 0,4 6 8 0,-4-43-10 0,0 0 10 16,0 47-9-16,4 5 9 0,-4-52-8 0,0 0 8 0,5 57-8 16,-3 3 8-16,-2-60-8 0,0 0 8 0,3 63-8 15,2-1 8-15,-5-62-6 0,0 0 6 0,7 67-5 16,-1 6 5-16,-6-73-4 0,0 0 4 0,3 64-3 16,3-7 3-16,-6-57-3 0,0 0 3 0,5 49-2 15,7-4 2-15,-12-45-3 0,0 0 3 0,11 36-2 0,1-5 2 16,-12-31-3-16,0 0 3 0,11 23-2 0,6-4 2 15,-17-19-3-15,0 0 3 0,22 12-3 16,-5 0 3-16,-17-12-3 0,0 0 3 0,25 7-3 0,8-2 3 16,-33-5-4-16,0 0 4 0,43-3-3 0,10-1 3 15,-53 4-3-15,0 0 3 0,60-2-2 0,8-1 2 16,-68 3-2-16,0 0 2 0,76-5-1 0,0 1 1 16,-76 4-1-16,0 0 1 0,83-10 0 0,7 0 0 15,-90 10 0-15,0 0 0 0,90-7 0 0,3 3 0 0,-93 4 0 16,0 0 0-16,90-3 0 0,-3-2 0 0,-87 5 1 15,0 0-1-15,77-4 1 0,-10 8-1 0,-67-4 1 16,0 0-1-16,55 5 1 0,-6-2-1 0,-49-3 2 0,0 0-2 16,38 4 2-16,-12-4-2 0,-26 0 0 15,0 0 0-15,14 3 0 0,-2 6 0 0,-12-9-2 0,0 0 2 16,-3 8-1-16,-16-4 1 0,-4-1-1235 0</inkml:trace>
  <inkml:trace contextRef="#ctx0" brushRef="#br0" timeOffset="28333.73">25201 11086 617 0,'0'0'0'0,"0"0"0"0,5-21 0 0,-5 21 16 0,0 0-16 16,0-17 16-16,0 1-16 0,0 16 40 0,0 0-40 15,-7-19 40-15,-2 2-40 0,9 17 46 0,0 0-46 16,-12-24 47-16,-6-4-47 0,18 28 32 0,0 0-32 15,-19-26 33-15,-1 2-33 0,20 24 21 0,0 0-21 0,-23-26 21 16,-7-4-21-16,30 30 18 0,0 0-18 0,-33-32 19 16,-1-1-19-16,34 33 15 0,0 0-15 0,-35-28 15 15,-13-3-15-15,48 31 13 0,0 0-13 0,-49-28 13 16,3 2-13-16,46 26 26 0,0 0-26 0,-49-24 26 16,-6 2-26-16,55 22 32 0,0 0-32 0,-65-25 32 15,-11 1-32-15,76 24 34 0,0 0-34 0,-78-21 34 16,3 4-34-16,75 17 34 0,0 0-34 0,-76-16 34 15,-2-1-34-15,78 17 25 0,0 0-25 0,-79-15 26 16,-4 4-26-16,83 11 24 0,0 0-24 0,-85-7 24 0,9 4-24 16,76 3 19-16,0 0-19 0,-76 0 19 0,-10 5-19 15,86-5 12-15,0 0-12 0,-85 10 12 0,6 8-12 16,79-18 7-16,0 0-7 0,-78 20 8 0,6 5-8 16,72-25 4-16,0 0-4 0,-72 31 5 0,-1 7-5 15,73-38 2-15,0 0-2 0,-68 40 3 0,4 6-3 16,64-46 1-16,0 0-1 0,-56 54 2 0,3 7-2 15,53-61 1-15,0 0-1 0,-44 64 2 0,10 8-2 0,34-72 2 16,0 0-2-16,-26 71 2 0,5-3-2 0,21-68 2 16,0 0-2-16,-13 66 3 0,4 13-3 0,9-79 3 15,0 0-3-15,-5 76 3 0,7 0-3 0,-2-76 5 16,0 0-5-16,12 75 5 0,8-4-5 0,-20-71 6 0,0 0-6 16,28 69 6-16,5 0-6 0,-33-69 6 0,0 0-6 15,41 68 7-15,5 3-7 0,-46-71 7 0,0 0-7 16,51 67 7-16,11-6-7 0,-62-61 10 0,0 0-10 15,67 57 10-15,5-5-10 0,-72-52 13 0,0 0-13 0,74 48 14 16,7-5-14-16,-81-43 13 0,0 0-13 16,83 39 13-16,2-10-13 0,-85-29 14 0,0 0-14 0,88 22 14 15,2-4-14-15,-90-18 14 0,0 0-14 0,92 14 15 16,5-2-15-16,-97-12 15 0,0 0-15 0,100 8 15 16,-6 1-15-16,-94-9 21 0,0 0-21 0,98 2 22 15,10-2-22-15,-108 0 23 0,0 0-23 0,104-5 23 16,-5-9-23-16,-99 14 24 0,0 0-24 0,93-18 24 15,-10-2-24-15,-83 20 22 0,0 0-22 0,83-25 22 16,-2-4-22-16,-81 29 20 0,0 0-20 0,78-36 20 16,-11-1-20-16,-67 37 18 0,0 0-18 0,55-41 19 0,-17-2-19 15,-38 43 18-15,0 0-18 0,30-54 18 0,-3-8-18 16,-27 62 15-16,0 0-15 0,18-70 15 0,-11-9-15 16,-7 79 11-16,0 0-11 0,-2-80 12 0,-12 7-12 15,14 73 10-15,0 0-10 0,-18-72 10 0,-8 1-10 16,26 71 5-16,0 0-5 0,-29-69 6 0,3 3-6 15,26 66 3-15,0 0-3 0,-30-64 3 0,0 0-3 16,30 64 1-16,0 0-1 0,-30-61 2 0,0-3-2 0,30 64 0 16,0 0 0-16,-32-62 1 0,-1 7-1 0,33 55 0 15,0 0 0-15,-37-54 0 0,1 4 0 0,36 50 0 16,0 0 0-16,-35-49 0 0,5 11 0 0,30 38 0 0,0 0 0 16,-26-36 0-16,-1 8 0 0,27 28-1 15,0 0 1-15,-26-24 0 0,-1 3 0 0,27 21-2 0,0 0 2 16,-31-21-1-16,-6 8 1 0,37 13-2 0,0 0 2 15,-46-14-1-15,-7 2 1 0,53 12-3 0,0 0 3 0,-58-13-2 16,-4 7 2-16,62 6-3 0,0 0 3 0,-60-6-3 16,0 1 3-16,60 5-3 0,0 0 3 0,-60-5-3 15,-2 0 3-15,62 5-3 0,0 0 3 0,-69-5-2 16,-12 1 2-16,81 4-4 0,0 0 4 0,-86 0-4 16,-1 5 4-16,87-5-3 0,0 0 3 0,-91 11-3 15,-5 1 3-15,96-12-3 0,0 0 3 0,-91 14-2 16,4-1 2-16,87-13-4 0,0 0 4 0,-83 18-4 15,6 3 4-15,77-21-6 0,0 0 6 0,-81 27-5 16,1 6 5-16,80-33-7 0,0 0 7 0,-74 42-6 16,2 8 6-16,72-50-6 0,0 0 6 0,-71 57-6 15,6 0 6-15,65-57-6 0,0 0 6 0,-60 64-6 0,7 5 6 16,53-69-7-16,0 0 7 0,-49 66-6 0,1 2 6 16,48-68-5-16,0 0 5 0,-39 69-4 0,8 7 4 15,31-76-5-15,0 0 5 0,-27 69-4 0,6-3 4 16,21-66-4-16,0 0 4 0,-12 64-4 0,5 3 4 15,7-67-4-15,0 0 4 0,1 64-3 0,8 6 3 16,-9-70-3-16,0 0 3 0,21 72-3 0,11-4 3 0,-32-68-3 16,0 0 3-16,42 69-2 0,11-5 2 0,-53-64-1 15,0 0 1-15,60 66-1 0,6 7 1 0,-66-73 0 16,0 0 0-16,75 67 0 0,10-10 0 0,-85-57 0 16,0 0 0-16,92 50 0 0,10-6 0 0,-102-44 1 0,0 0-1 15,111 36 1-15,2-15-1 0,-113-21 3 0,0 0-3 16,115 15 4-16,-1-3-4 0,-114-12 8 0,0 0-8 15,119 4 8-15,-7-6-8 0,-112 2 12 0,0 0-12 16,108-5 13-16,-2-2-13 0,-106 7 12 0,0 0-12 0,102-12 13 16,-1-2-13-16,-101 14 13 0,0 0-13 0,99-24 14 15,-4-9-14-15,-95 33 12 0,0 0-12 0,90-38 13 16,-7-11-13-16,-83 49 9 0,0 0-9 0,79-55 10 16,2-6-10-16,-81 61 7 0,0 0-7 0,78-62 8 15,-8-7-8-15,-70 69 5 0,0 0-5 0,62-80 5 16,-14-13-5-16,-48 93 3 0,0 0-3 0,31-97 3 15,-8 4-3-15,-23 93 1 0,0 0-1 0,14-94 1 16,-8-3-1-16,-6 97 0 0,0 0 0 0,-9-92 1 16,-14 15-1-16,23 77 0 0,0 0 0 0,-42-70 0 15,-24 8 0-15,66 62 0 0,0 0 0 0,-74-54 0 0,-7 4 0 16,81 50-5-16,0 0 5 0,-90-43-4 0,-10 7 4 16,100 36-23-16,0 0 23 0,-108-42-23 0,8-10 23 15,1 4-1473-15</inkml:trace>
  <inkml:trace contextRef="#ctx0" brushRef="#br0" timeOffset="43151.12">7800 14223 460 0,'0'0'0'0,"0"0"0"16,-19 4 0-16,19-4 8 0,0 0-8 0,-9 3 8 15,9-3-8-15,0 0 40 0,0 0-40 0,-9 6 40 16,9-6-40-16,0 0 50 0,0 0-50 0,0 0 50 15,-7-7-50-15,7 7 46 0,0 0-46 0,0 0 46 16,0 0-46-16,0 0 34 0,0 0-34 0,0 0 35 16,0 0-35-16,0 0 27 0,0 0-27 0,0 0 27 15,0 0-27-15,0 0 22 0,0 0-22 0,0 0 23 16,0 0-23-16,0 0 30 0,0 0-30 0,9 0 30 16,7-2-30-16,-16 2 33 0,0 0-33 0,22-4 34 15,12 1-34-15,-34 3 34 0,0 0-34 0,41-2 34 0,6 2-34 16,-47 0 40-16,0 0-40 0,50 2 40 0,6-2-40 15,-56 0 40-15,0 0-40 0,62 0 40 0,1 0-40 16,-63 0 31-16,0 0-31 0,73 0 32 0,8 0-32 16,-81 0 28-16,0 0-28 0,81 2 29 0,2-1-29 15,-83-1 24-15,0 0-24 0,84 4 24 0,1-4-24 16,-85 0 18-16,0 0-18 0,90 3 19 0,5 1-19 0,-95-4 17 16,0 0-17-16,90 2 18 0,-3-2-18 15,-87 0 13-15,0 0-13 0,90 0 13 0,1-2-13 0,-91 2 11 16,0 0-11-16,99-2 11 0,-5 0-11 0,-94 2 19 15,0 0-19-15,91-1 20 0,-4-1-20 0,-87 2 24 16,0 0-24-16,88 0 24 0,4-4-24 0,-92 4 25 0,0 0-25 16,90-1 26-16,-4-1-26 0,-86 2 25 0,0 0-25 15,85-5 26-15,10-6-26 0,-95 11 22 0,0 0-22 16,90-8 23-16,-12 3-23 0,-78 5 23 0,0 0-23 16,81-6 23-16,-5-1-23 0,-76 7 20 0,0 0-20 0,74-10 21 15,1-2-21-15,-75 12 19 0,0 0-19 0,73-12 20 16,-10 1-20-16,-63 11 18 0,0 0-18 15,60-8 18-15,-2 3-18 0,-58 5 15 0,0 0-15 0,57-6 16 16,-1 0-16-16,-56 6 13 0,0 0-13 0,57-7 14 16,3 0-14-16,-60 7 11 0,0 0-11 0,54-7 12 15,-4 2-12-15,-50 5 9 0,0 0-9 0,49-7 9 16,-8 1-9-16,-41 6 7 0,0 0-7 0,44-3 7 16,2 0-7-16,-46 3 5 0,0 0-5 0,42-4 6 15,6 2-6-15,-48 2 5 0,0 0-5 0,46-5 6 0,3 0-6 16,-49 5 5-16,0 0-5 0,49-5 5 0,-8 5-5 15,-41 0 4-15,0 0-4 0,40 0 4 0,-2 0-4 16,-38 0 3-16,0 0-3 0,37-4 4 0,1 1-4 16,-38 3 3-16,0 0-3 0,37-2 3 0,0 2-3 15,-37 0 2-15,0 0-2 0,39-3 3 0,11 1-3 16,-50 2 2-16,0 0-2 0,46-4 2 0,-1 1-2 16,-45 3 2-16,0 0-2 0,44 0 2 0,2-3-2 0,-46 3 1 15,0 0-1-15,44-2 2 0,-1-2-2 0,-43 4 2 16,0 0-2-16,44-3 2 0,-2 3-2 0,-42 0 2 0,0 0-2 15,41 0 3-15,-2 0-3 0,-39 0 3 0,0 0-3 16,40 0 4-16,-5 0-4 0,-35 0 4 0,0 0-4 16,34-5 5-16,-4 3-5 0,-30 2 5 0,0 0-5 15,28 0 5-15,-10 0-5 0,-18 0 4 0,0 0-4 16,17 0 5-16,-2 0-5 0,-15 0 6 0,0 0-6 0,12 0 6 16,-12 0-6-16,0 0 6 0,0 0-6 0,10 0 7 15,-10 0-7-15,0 0 6 0,0 0-6 0,0 0 6 16,9 0-6-16,-9 0 5 0,0 0-5 0,0 0 5 15,9 2-5-15,-9-2 4 0,0 0-4 0,0 0 4 16,0 0-4-16,0 0 4 0,0 0-4 0,0 0 5 16,9-4-5-16,-9 4 5 0,0 0-5 0,0 0 5 15,0 0-5-15,0 0 4 0,0 0-4 0,0 0 4 16,0 0-4-16,0 0 5 0,0 0-5 0,0 0 5 16,0 0-5-16,0 0 4 0,0 0-4 0,0 0 4 15,0 0-4-15,0 0 4 0,0 0-4 0,0 0 5 0,0 0-5 16,0 0 5-16,0 0-5 0,0 0 5 0,0 0-5 15,0 0 4-15,0 0-4 0,0 0 5 0,0 0-5 16,0 0 5-16,0 0-5 0,0 0 5 0,0 0-5 16,0 0 4-16,0 0-4 0,0 0 5 0,0 0-5 15,0 0 3-15,0 0-3 0,0 0 3 0,0 0-3 16,0 0 2-16,0 0-2 0,0 0 2 0,0 0-2 16,0 0 2-16,0 0-2 0,0 0 3 0,0 0-3 15,0 0 2-15,0 0-2 0,0 0 3 0,0 0-3 0,0 0 2 16,0 0-2-16,0 0 2 0,0 0-2 0,0 0 1 15,0 0-1-15,0 0 2 0,0 0-2 0,0 0 1 0,0 0-1 16,0 0 1-16,0 0-1 0,0 0 1 0,0 0-1 16,0 0 1-16,0 0-1 0,0 0 1 0,0 0-1 15,0 0 1-15,0 0-1 0,0 0 1 0,0 0-1 16,0 0 1-16,0 0-1 0,0 0 1 0,0 0-1 16,0 0 1-16,0 0-1 0,0 0 1 0,0 0-1 15,0 0 1-15,0 0-1 0,0 0 1 0,0 0-1 0,0 0 1 16,0 0-1-16,0 0 1 0,0 0-1 0,0 0 1 15,0 0-1-15,0 0 1 0,0 0-1 0,0 0 1 16,0 0-1-16,0 0 1 0,0 0-1 0,0 0 1 16,0 0-1-16,0 0 1 0,0 0-1 0,0 0 1 15,0 0-1-15,0 0 0 0,0 0 0 0,0 0 1 16,0 0-1-16,0 0 0 0,0 0 0 0,0 0 1 16,0 0-1-16,0 0 0 0,0 0 0 0,0 0 1 15,0 0-1-15,0 0 0 0,0 0 0 0,0 0 1 16,0 0-1-16,0 0 0 0,0 0 0 0,0 0 1 0,0 0-1 15,0 0 1-15,0 0-1 0,0 0 1 0,0 0-1 16,0 0 1-16,0 0-1 0,0 0 1 0,0 0-1 16,0 0 1-16,0 0-1 0,0 0 1 0,0 0-1 15,0 0 1-15,0 0-1 0,0 0 2 0,0 0-2 16,0 0 1-16,0 0-1 0,0 0 2 0,0 0-2 16,0 0 1-16,0 0-1 0,0 0 2 0,0 0-2 15,0 0 1-15,0 0-1 0,0 0 2 0,0 0-2 0,0 0 1 16,0 0-1-16,0 0 1 0,0 0-1 15,0 0 1-15,0 0-1 0,0 0 1 0,0 0-1 0,0 0 1 16,0 0-1-16,0 0 1 0,0 0-1 0,0 0 1 0,0 0-1 16,0 0 1-16,0 0-1 0,0 0 1 0,0 0-1 15,0 0 1-15,0 0-1 0,0 0 0 0,0 0 0 16,0 0 1-16,0 0-1 0,0 0 0 0,0 0 0 16,0 0 1-16,0 0-1 0,0 0 0 0,0 0 0 0,0 0 0 15,0 0 0-15,0 0 0 0,0 0 0 16,0 0 0-16,0 0 0 0,0 0 0 0,0 0 0 0,0 0 0 15,0 0 0-15,0 0-1 0,0 0 1 0,0 0-1 16,-14 9 1-16,14-9-8 0,0 0 8 0,-41-7-8 16,-29-22 8-16,-3-1-1736 0</inkml:trace>
  <inkml:trace contextRef="#ctx0" brushRef="#br0" timeOffset="45232.06">20308 11569 203 0,'0'0'0'0,"0"0"0"0,0 0 0 16,0 0 0-16,0 0 0 0,0 0 0 0,0 0 0 15,0 0 1-15,0 0-1 0,0 0 1 0,26 22-1 16,-26-22 2-16,0 0-2 0,20 16 2 0,2 8-2 15,1 0-97-15</inkml:trace>
</inkml:ink>
</file>

<file path=ppt/ink/ink2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7:24:41.166"/>
    </inkml:context>
    <inkml:brush xml:id="br0">
      <inkml:brushProperty name="width" value="0.05292" units="cm"/>
      <inkml:brushProperty name="height" value="0.05292" units="cm"/>
      <inkml:brushProperty name="color" value="#FF0000"/>
    </inkml:brush>
  </inkml:definitions>
  <inkml:trace contextRef="#ctx0" brushRef="#br0">24862 10781 1659 0,'0'0'0'0,"0"0"0"16,0 0 0-16,0 0 52 0,0 0-52 0,0 0 52 15,0 0-52-15,0 0 74 0,0 0-74 0,0 0 74 16,0 0-74-16,0 0 43 0,0 0-43 0,0 0 43 16,0 0-43-16,0 0 12 0,0 0-12 0,0 0 13 15,0 0-13-15,0 0 5 0,0 0-5 0,0 0 6 16,0 0-6-16,0 0 2 0,0 0-2 0,0 0 3 15,0 0-3-15,0 0 1 0,0 0-1 0,0 0 1 0,0 0-1 16,0 0 1-16,0 0-1 0,0 0 2 0,0 0-2 16,0 0 1-16,0 0-1 0,21 4 2 0,7-4-2 15,-28 0 2-15,0 0-2 0,37 2 3 0,0 1-3 16,-37-3 5-16,0 0-5 0,38 4 6 0,6-1-6 16,-44-3 9-16,0 0-9 0,45 9 10 0,5-6-10 15,-50-3 11-15,0 0-11 0,51 5 12 0,2-5-12 16,-53 0 13-16,0 0-13 0,55 5 14 0,1 6-14 0,-56-11 14 15,0 0-14-15,60 8 15 0,5 5-15 0,-65-13 13 16,0 0-13-16,66 15 13 0,-5-6-13 0,-61-9 12 0,0 0-12 16,60 12 12-16,0-3-12 0,-60-9 9 15,0 0-9-15,62 10 10 0,-2 0-10 0,-60-10 10 0,0 0-10 16,60 11 10-16,-4 1-10 0,-56-12 11 0,0 0-11 16,55 9 11-16,0 3-11 0,-55-12 11 0,0 0-11 15,58 12 11-15,2 0-11 0,-60-12 10 0,0 0-10 16,60 12 11-16,-2-5-11 0,-58-7 8 0,0 0-8 0,57 9 8 15,-10-6-8-15,-47-3 8 0,0 0-8 0,48 9 8 16,5-1-8-16,-53-8 6 0,0 0-6 0,49 7 7 16,-10-2-7-16,-39-5 6 0,0 0-6 0,46 4 7 15,16 1-7-15,-62-5 6 0,0 0-6 0,65 9 7 16,0-2-7-16,-65-7 5 0,0 0-5 0,62 7 6 16,-8 1-6-16,-54-8 4 0,0 0-4 0,52 12 4 15,4 0-4-15,-56-12 3 0,0 0-3 0,60 11 3 16,7-6-3-16,-67-5 2 0,0 0-2 0,67 7 3 15,-3 3-3-15,-64-10 2 0,0 0-2 0,54 7 2 0,-6 0-2 16,-48-7 2-16,0 0-2 0,49 11 3 0,8-5-3 16,-57-6 2-16,0 0-2 0,60 9 3 0,0 0-3 15,-60-9 3-15,0 0-3 0,56 7 3 0,-10 0-3 16,-46-7 2-16,0 0-2 0,51 7 3 0,13-1-3 16,-64-6 2-16,0 0-2 0,65 9 3 0,4-4-3 15,-69-5 3-15,0 0-3 0,67 7 3 0,0 0-3 16,-67-7 3-16,0 0-3 0,65 7 4 0,0 0-4 0,-65-7 3 15,0 0-3-15,60 9 4 0,-7 3-4 0,-53-12 3 16,0 0-3-16,53 12 3 0,11 0-3 0,-64-12 2 16,0 0-2-16,67 12 3 0,0-1-3 0,-67-11 3 15,0 0-3-15,63 10 3 0,-3 0-3 0,-60-10 2 0,0 0-2 16,60 12 3-16,4 1-3 0,-64-13 2 0,0 0-2 16,68 12 3-16,5 0-3 0,-73-12 2 0,0 0-2 15,70 8 2-15,-5-1-2 0,-65-7 2 0,0 0-2 16,62 9 2-16,2 3-2 0,-64-12 2 0,0 0-2 0,65 12 2 15,0-3-2-15,-65-9 1 0,0 0-1 0,62 7 1 16,-7-2-1-16,-55-5 1 0,0 0-1 0,47 5 2 16,-10 2-2-16,-37-7 1 0,0 0-1 0,39 7 1 15,7 2-1-15,-46-9 1 0,0 0-1 0,37 1 2 16,-18-2-2-16,-19 1 1 0,0 0-1 0,16 0 2 16,-2 3-2-16,-14-3 1 0,0 0-1 0,11 2 2 15,-11-2-2-15,0 0 1 0,0 0-1 0,0 0 1 16,7 0-1-16,-7 0 1 0,0 0-1 0,0 0 1 15,0 0-1-15,0 0 1 0,0 0-1 0,0 0 1 16,7 0-1-16,-7 0 0 0,0 0 0 0,0 0 1 0,0 0-1 16,0 0 0-16,0 0 0 0,7 2 1 0,-7-2-1 15,0 0 0-15,0 0 0 0,14 5 0 0,0 2 0 16,-14-7-1-16,0 0 1 0,13 12 0 0,-8 5 0 16,0-3-1836-16</inkml:trace>
  <inkml:trace contextRef="#ctx0" brushRef="#br0" timeOffset="8872.14">7853 11922 1513 0,'0'0'0'0,"0"0"0"15,0 0 0-15,0 0 20 0,0 0-20 0,0 0 21 16,0 0-21-16,0 0 30 0,0 0-30 0,0 0 30 15,0 0-30-15,0 0 31 0,0 0-31 0,0 0 32 16,0 0-32-16,0 0 18 0,0 0-18 0,0 0 18 16,0 0-18-16,0 0 10 0,0 0-10 0,0 0 10 15,0 0-10-15,0 0 7 0,0 0-7 0,28 2 8 0,-7-8-8 16,-21 6 7-16,0 0-7 0,32-5 7 0,0 2-7 16,-32 3 7-16,0 0-7 0,31-5 7 0,3-4-7 15,-34 9 10-15,0 0-10 0,39-9 10 0,3 2-10 16,-42 7 15-16,0 0-15 0,48-7 15 0,-2 2-15 15,-46 5 18-15,0 0-18 0,51-8 19 0,5 1-19 16,-56 7 21-16,0 0-21 0,60-6 21 0,7 3-21 16,-67 3 20-16,0 0-20 0,64 0 20 0,3 0-20 15,-67 0 19-15,0 0-19 0,69 0 19 0,8 0-19 0,-77 0 18 16,0 0-18-16,80 0 18 0,-3 3-18 0,-77-3 15 0,0 0-15 16,78 2 16-16,-2-4-16 0,-76 2 15 15,0 0-15-15,75-1 15 0,3-1-15 0,-78 2 13 0,0 0-13 16,78 0 14-16,-3 3-14 0,-75-3 12 0,0 0-12 15,68 2 12-15,-3-4-12 0,-65 2 10 0,0 0-10 16,72-1 11-16,13 2-11 0,-85-1 11 0,0 0-11 0,81 0 12 16,-3-3-12-16,-78 3 9 0,0 0-9 0,77-5 10 15,3-2-10-15,-80 7 9 0,0 0-9 0,77-11 9 16,2 6-9-16,-79 5 8 0,0 0-8 0,78-5 9 16,-6 2-9-16,-72 3 10 0,0 0-10 0,69-7 10 15,2 5-10-15,-71 2 9 0,0 0-9 0,63-2 10 16,3 0-10-16,-66 2 6 0,0 0-6 0,67-3 7 15,1 1-7-15,-68 2 6 0,0 0-6 0,66-1 7 16,-3-1-7-16,-63 2 6 0,0 0-6 0,58-4 7 16,-1 1-7-16,-57 3 4 0,0 0-4 0,56-2 5 0,1 0-5 15,-57 2 4-15,0 0-4 0,56-1 5 0,-1-1-5 16,-55 2 4-16,0 0-4 0,49-2 4 0,-3 2-4 16,-46 0 3-16,0 0-3 0,41-3 4 0,-4-2-4 15,-37 5 3-15,0 0-3 0,37-4 4 0,-2 1-4 16,-35 3 4-16,0 0-4 0,35 0 4 0,1 0-4 15,-36 0 4-15,0 0-4 0,33 3 4 0,-3-3-4 16,-30 0 3-16,0 0-3 0,25 2 4 0,-1-4-4 0,-24 2 4 16,0 0-4-16,20 0 4 0,1 0-4 0,-21 0 3 15,0 0-3-15,16 2 4 0,-4 0-4 0,-12-2 1 16,0 0-1-16,13 0 2 0,1-2-2 0,-14 2 0 16,0 0 0-16,14-2 1 0,0 2-1 0,-14 0 0 15,0 0 0-15,14 0 1 0,2 0-1 0,-16 0 0 0,0 0 0 16,10 0 1-16,-1 0-1 0,-9 0 0 0,0 0 0 15,9 0 1-15,0 0-1 0,-9 0 0 0,0 0 0 16,9 0 1-16,0 0-1 0,-9 0 0 0,0 0 0 16,0 0 1-16,8 4-1 0,-8-4 0 0,0 0 0 15,0 0 0-15,0 0 0 0,0 0 0 0,0 0 0 0,6 3 0 16,-6-3 0-16,0 0 0 0,0 0 0 0,0 0 0 16,5-3 0-16,-5 3 0 0,0 0 0 0,0 0 0 15,0 0 0-15,0 0 0 0,0 0 0 0,0 0 0 16,7 3 0-16,-7-3 0 0,0 0 0 0,0 0 0 15,0 0 0-15,0 0 0 0,0 0 0 0,0 0 1 16,0 0-1-16,0 0 0 0,0 0 0 0,0 0 1 16,0 0-1-16,0 0 0 0,0 0 0 0,0 0 1 15,0 0-1-15,0 0 0 0,0 0 0 0,0 0 1 16,7 0-1-16,-7 0 1 0,0 0-1 0,0 0 1 0,0 0-1 16,0 0 1-16,0 0-1 0,0 0 1 0,0 0-1 15,0 0 1-15,0 0-1 0,0 0 1 0,0 0-1 16,0 0 1-16,0 0-1 0,0 0 2 0,0 0-2 15,0 0 1-15,0 0-1 0,0 0 2 0,0 0-2 16,0 0 1-16,0 0-1 0,0 0 2 0,0 0-2 16,0 0 1-16,0 0-1 0,0 0 2 0,0 0-2 0,0 0 1 15,0 0-1-15,0 0 2 0,0 0-2 0,0 0 1 16,0 0-1-16,0 0 2 0,0 0-2 0,0 0 2 16,0 0-2-16,0 0 2 0,0 0-2 0,0 0 2 15,0 0-2-15,0 0 2 0,0 0-2 0,0 0 2 0,0 0-2 16,0 0 2-16,0 0-2 0,0 0 2 0,0 0-2 15,0 0 2-15,0 0-2 0,0 0 1 0,0 0-1 16,0 0 2-16,0 0-2 0,0 0 2 0,0 0-2 16,0 0 2-16,0 0-2 0,0 0 2 0,0 0-2 0,0 0 2 15,0 0-2-15,0 0 2 0,0 0-2 0,0 0 2 16,0 0-2-16,0 0 1 0,0 0-1 0,0 0 2 16,0 0-2-16,0 0 1 0,0 0-1 0,0 0 2 15,0 0-2-15,0 0 1 0,0 0-1 0,0 0 2 16,0 0-2-16,0 0 1 0,0 0-1 0,0 0 1 15,0 0-1-15,0 0 1 0,0 0-1 0,0 0 1 16,0 0-1-16,0 0 0 0,0 0 0 0,0 0 1 16,0 0-1-16,0 0 0 0,0 0 0 0,0 0 1 15,0 0-1-15,0 0 0 0,0 0 0 0,0 0 1 16,0 0-1-16,0 0 0 0,0 0 0 0,0 0 1 0,0 0-1 16,0 0 0-16,0 0 0 0,0 0 1 0,0 0-1 15,0 0 0-15,0 0 0 0,0 0 1 0,0 0-1 16,0 0 0-16,0 0 0 0,0 0 1 0,0 0-1 15,0 0 0-15,0 0 0 0,0 0 1 0,0 0-1 16,0 0 0-16,0 0 0 0,0 0 1 0,0 0-1 16,0 0 0-16,0 0 0 0,0 0 1 0,0 0-1 15,0 0 0-15,0 0 0 0,0 0 0 0,0 0 0 0,0 0 0 16,0 0 0-16,0 0 0 0,0 0 0 0,0 0 0 16,0 0 0-16,0 0 0 0,0 0 0 0,0 0 0 15,0 0 0-15,0 0 0 0,0 0 0 0,0 0 0 0,0 0 0 16,0 0 0-16,0 0 0 0,0 0 0 0,0 0 0 15,0 0 0-15,0 0 0 0,0 0 0 0,0 0 0 16,0 0 0-16,0 0 0 0,0 0 0 0,0 0 0 16,0 0 0-16,0 0 0 0,0 0 0 0,0 0 0 0,0 0 0 15,0 0 0-15,0 0 0 0,0 0 0 0,0 0 0 16,0 0 0-16,0 0 0 0,0 0 0 0,0 0 0 16,0 0 0-16,0 0 0 0,0 0 0 0,0 0 0 15,0 0 0-15,0 0 0 0,0 0 0 0,0 0 0 16,0 0 0-16,0 0 0 0,0 0 0 0,0 0 0 15,0 0 0-15,0 0 0 0,0 0 0 0,0 0 0 16,0 0 0-16,0 0 0 0,0 0 0 0,0 0 0 16,0 0 0-16,0 0 0 0,0 0 0 0,0 0 0 15,0 0 0-15,0 0 0 0,0 0 0 0,0 0 0 16,0 0 0-16,0 0 0 0,0 0 0 0,0 0 0 0,0 0 0 16,0 0 0-16,0 0 0 0,0 0 0 15,0 0 0-15,0 0 0 0,0 0 0 0,0 0 0 0,0 0 0 16,0 0 0-16,0 0 0 0,0 0 0 0,0 0 0 15,0 0 0-15,0 0 0 0,0 0 0 0,0 0 0 16,0 0 0-16,0 0 0 0,0 0 0 0,0 0 0 16,0 0 0-16,0 0 0 0,0 0 0 0,0 0 0 15,0 0 0-15,0 0 0 0,0 0 0 0,0 0 0 16,0 0 0-16,0 0 0 0,0 0 0 0,0 0 0 0,0 0 0 16,0 0 0-16,0 0 0 0,0 0 0 0,0 0 0 15,0 0 0-15,0 0 0 0,0 0 0 0,0 0 0 16,0 0 0-16,0 0 0 0,0 0 0 0,0 0 0 15,0 0 0-15,0 0 0 0,0 0 0 0,0 0 0 0,0 0 0 16,0 0 0-16,0 0 0 0,0 0 0 0,0 0 0 16,0 0 0-16,0 0 0 0,0 0 0 0,0 0 0 15,0 0 0-15,0 0 0 0,0 0 0 0,0 0 0 0,0 0 0 16,0 0 0-16,0 0 0 0,0 0 0 0,0 0 0 16,0 0 0-16,0 0 0 0,0 0 0 0,0 0 0 15,0 0 0-15,0 0 0 0,0 0 0 0,0 0 0 16,0 0 0-16,0 0 0 0,0 0 0 0,0 0 0 15,0 0 0-15,0 0 0 0,0 0 0 0,0 0 0 16,0 0 0-16,0 0 0 0,0 0 0 0,0 0 0 16,0 0 0-16,0 0 0 0,0 0 0 0,0 0 0 15,0 0 0-15,0 0-1 0,0 0 1 0,0 0 0 16,0 0 0-16,0 0-1 0,0 0 1 0,0 0 0 16,0 0 0-16,0 0-1 0,0 0 1 0,0 0 0 15,0 0 0-15,0 0-1 0,0 0 1 0,0 0 0 0,0 0 0 16,0 0-1-16,0 0 1 0,0 0 0 0,0 0 0 15,0 0-1-15,0 0 1 0,0 0 0 0,0 0 0 16,0 0-1-16,0 0 1 0,0 0 0 0,0 0 0 16,0 0-1-16,0 0 1 0,0 0-1 0,0 0 1 15,0 0-4-15,0 0 4 0,0 0-4 0,0 0 4 16,0 0-12-16,0 0 12 0,0 0-11 0,-7 5 11 0,0-3-1767 16</inkml:trace>
  <inkml:trace contextRef="#ctx0" brushRef="#br0" timeOffset="13465.74">5412 13109 1580 0,'0'0'0'0,"0"0"0"0,0 0 0 0,0 0 34 15,0 0-34-15,0 0 35 0,0 0-35 0,0 0 73 0,0 0-73 16,0 0 74-16,0 0-74 0,0 0 52 0,0 0-52 16,0 0 52-16,23 7-52 0,-23-7 22 0,0 0-22 15,15 2 23-15,5-1-23 0,-20-1 13 0,0 0-13 16,26 0 14-16,2-1-14 0,-28 1 8 0,0 0-8 15,36-4 8-15,-1 2-8 0,-35 2 7 0,0 0-7 0,46-5 7 16,9 0-7-16,-55 5 5 0,0 0-5 0,63-5 6 16,-5 1-6-16,-58 4 4 0,0 0-4 0,64-3 5 15,-1-2-5-15,-63 5 5 0,0 0-5 0,71-9 5 16,1-1-5-16,-72 10 5 0,0 0-5 0,78-7 6 16,-6 0-6-16,-72 7 5 0,0 0-5 0,81-5 6 15,0 1-6-15,-81 4 7 0,0 0-7 0,87-2 8 16,-1 2-8-16,-86 0 9 0,0 0-9 0,88-1 10 15,-1-4-10-15,-87 5 9 0,0 0-9 0,86-6 10 16,4 3-10-16,-90 3 9 0,0 0-9 0,87-4 10 0,-6 1-10 16,-81 3 12-16,0 0-12 0,81-3 13 0,0-1-13 15,-81 4 12-15,0 0-12 0,81-2 12 0,0 1-12 16,-81 1 11-16,0 0-11 0,76-2 11 0,-3 2-11 16,-73 0 12-16,0 0-12 0,72 0 12 0,-3 0-12 15,-69 0 13-15,0 0-13 0,67 0 13 0,5 0-13 16,-72 0 12-16,0 0-12 0,78 0 12 0,-1 0-12 0,-77 0 13 15,0 0-13-15,80-2 13 0,3-3-13 0,-83 5 10 16,0 0-10-16,84-5 10 0,3 1-10 0,-87 4 8 16,0 0-8-16,84-3 8 0,-6-2-8 0,-78 5 7 15,0 0-7-15,81-7 8 0,2 2-8 0,-83 5 7 0,0 0-7 16,88-4 8-16,2 1-8 0,-90 3 7 16,0 0-7-16,88-4 8 0,0-1-8 0,-88 5 7 0,0 0-7 15,87-5 8-15,5 0-8 0,-92 5 7 0,0 0-7 16,93-4 8-16,-6 1-8 0,-87 3 6 0,0 0-6 15,84-6 7-15,-1-2-7 0,-83 8 6 0,0 0-6 0,88-9 7 16,1 2-7-16,-89 7 5 0,0 0-5 0,93-7 6 16,-3 2-6-16,-90 5 4 0,0 0-4 0,90-3 5 15,2-1-5-15,-92 4 4 0,0 0-4 0,90-3 4 16,-6 1-4-16,-84 2 3 0,0 0-3 0,83-3 4 16,4-3-4-16,-87 6 2 0,0 0-2 0,88-5 3 15,7 2-3-15,-95 3 2 0,0 0-2 0,90-4 3 16,-4 1-3-16,-86 3 3 0,0 0-3 0,92-2 3 15,5 2-3-15,-97 0 2 0,0 0-2 0,95 2 3 16,-5-4-3-16,-90 2 1 0,0 0-1 0,90-2 2 16,2 4-2-16,-92-2 1 0,0 0-1 0,94 2 1 0,-5-4-1 15,-89 2 0-15,0 0 0 0,89-2 1 0,1 4-1 16,-90-2 0-16,0 0 0 0,93 2 0 0,2 0 0 16,-95-2 0-16,0 0 0 0,99 0 0 0,-9 0 0 15,-90 0 0-15,0 0 0 0,87 0 0 0,-3 0 0 16,-84 0 0-16,0 0 0 0,83 1 1 0,7 1-1 15,-90-2 0-15,0 0 0 0,85 3 1 0,-2 1-1 0,-83-4 0 16,0 0 0-16,84 2 1 0,-1-2-1 0,-83 0 1 16,0 0-1-16,81 0 1 0,-5 1-1 0,-76-1 1 15,0 0-1-15,73 0 1 0,-6 0-1 0,-67 0 1 0,0 0-1 16,65 0 2-16,2-1-2 0,-67 1 1 0,0 0-1 16,67-2 2-16,0 5-2 0,-67-3 1 0,0 0-1 15,56 6 1-15,-3-3-1 0,-53-3 2 0,0 0-2 16,51 2 2-16,2-2-2 0,-53 0 1 0,0 0-1 15,55 0 2-15,1 0-2 0,-56 0 1 0,0 0-1 16,60 0 1-16,-1 0-1 0,-59 0 0 0,0 0 0 0,51 0 1 16,-7 1-1-16,-44-1 0 0,0 0 0 0,33 2 0 15,3-2 0-15,-36 0 0 0,0 0 0 0,30 0 0 16,-6 0 0-16,-24 0 0 0,0 0 0 0,22-2 0 16,-8-1 0-16,-14 3 0 0,0 0 0 0,12-2 0 15,-3 4 0-15,-9-2 0 0,0 0 0 0,0 0 0 16,7 2 0-16,-7-2 0 0,0 0 0 0,0 0 0 15,0 0 0-15,0 0 0 0,0 0 0 0,0 0 0 16,0 0 0-16,0 0 0 0,0 0 0 0,0 0 0 16,0 0 0-16,0 0 0 0,0 0 0 0,0 0 0 0,7 0 0 15,-7 0 0-15,0 0 0 0,0 0 0 0,0 0 0 16,0 0 0-16,0 0 0 0,0 0 0 0,0 0 0 16,0 0 0-16,0 0 0 0,0 0 0 0,0 0 0 15,0 0 0-15,0 0 0 0,0 0 1 0,0 0-1 16,0 0 1-16,0 0-1 0,0 0 2 0,0 0-2 15,0 0 2-15,0 0-2 0,0 0 3 0,0 0-3 16,0 0 3-16,0 0-3 0,0 0 4 0,0 0-4 16,0 0 4-16,0 0-4 0,0 0 5 0,0 0-5 15,0 0 3-15,0 0-3 0,0 0 3 0,0 0-3 0,0 0 2 16,0 0-2-16,0 0 3 0,0 0-3 0,0 0 3 16,0 0-3-16,0 0 3 0,0 0-3 0,0 0 3 0,0 0-3 15,0 0 4-15,0 0-4 0,0 0 4 0,0 0-4 16,0 0 4-16,0 0-4 0,0 0 4 0,0 0-4 15,0 0 4-15,0 0-4 0,0 0 4 0,0 0-4 16,0 0 5-16,0 0-5 0,0 0 4 0,0 0-4 0,0 0 4 16,0 0-4-16,0 0 4 0,0 0-4 0,0 0 5 15,0 0-5-15,0 0 4 0,0 0-4 0,0 0 4 16,0 0-4-16,0 0 3 0,0 0-3 0,0 0 4 16,0 0-4-16,0 0 3 0,0 0-3 0,0 0 3 15,0 0-3-15,0 0 2 0,0 0-2 0,0 0 3 16,0 0-3-16,0 0 3 0,0 0-3 0,0 0 3 15,0 0-3-15,0 0 2 0,0 0-2 0,0 0 3 16,0 0-3-16,0 0 3 0,0 0-3 0,0 0 3 16,0 0-3-16,0 0 3 0,0 0-3 0,0 0 3 0,0 0-3 15,0 0 2-15,0 0-2 0,0 0 3 0,0 0-3 16,0 0 1-16,0 0-1 0,0 0 2 0,0 0-2 16,0 0 1-16,0 0-1 0,0 0 2 0,0 0-2 15,0 0 1-15,0 0-1 0,0 0 1 0,0 0-1 16,0 0 1-16,0 0-1 0,0 0 1 0,0 0-1 15,0 0 1-15,0 0-1 0,0 0 1 0,0 0-1 16,0 0 2-16,0 0-2 0,0 0 2 0,0 0-2 16,0 0 2-16,0 0-2 0,0 0 2 0,0 0-2 0,0 0 2 15,0 0-2-15,0 0 2 0,0 0-2 0,0 0 2 16,0 0-2-16,0 0 2 0,0 0-2 0,0 0 2 16,0 0-2-16,0 0 3 0,0 0-3 0,0 0 1 0,0 0-1 15,0 0 2-15,0 0-2 0,0 0 1 0,0 0-1 16,0 0 2-16,0 0-2 0,0 0 1 0,0 0-1 15,0 0 2-15,0 0-2 0,0 0 1 0,0 0-1 16,0 0 2-16,0 0-2 0,0 0 1 0,0 0-1 16,0 0 2-16,0 0-2 0,0 0 2 0,0 0-2 0,0 0 2 15,0 0-2-15,0 0 2 0,0 0-2 0,0 0 2 16,0 0-2-16,0 0 2 0,0 0-2 0,0 0 3 16,0 0-3-16,0 0 2 0,0 0-2 0,0 0 3 15,0 0-3-15,0 0 1 0,0 0-1 0,0 0 2 16,0 0-2-16,0 0 1 0,0 0-1 0,0 0 2 15,0 0-2-15,0 0 1 0,0 0-1 0,0 0 1 16,0 0-1-16,0 0 1 0,0 0-1 0,0 0 1 16,0 0-1-16,0 0 0 0,0 0 0 0,0 0 1 15,0 0-1-15,0 0 0 0,0 0 0 0,0 0 1 0,0 0-1 16,0 0 0-16,0 0 0 0,0 0 1 0,0 0-1 16,0 0 1-16,0 0-1 0,0 0 1 0,0 0-1 15,0 0 0-15,0 0 0 0,0 0 1 0,0 0-1 16,0 0 0-16,0 0 0 0,0 0 1 0,0 0-1 15,0 0 0-15,0 0 0 0,0 0 0 0,0 0 0 16,0 0-1-16,0 0 1 0,0 0-1 0,0 0 1 16,0 0-13-16,0 0 13 0,0 0-13 0,0 0 13 0,0 0-1981 15</inkml:trace>
  <inkml:trace contextRef="#ctx0" brushRef="#br0" timeOffset="15507.1">7050 13948 1703 0,'0'0'0'0,"0"0"0"0,0 0 0 0,0 0 41 16,0 0-41-16,0 0 42 0,0 0-42 0,0 0 80 15,0 0-80-15,0 0 81 0,0 0-81 0,0 0 59 16,0 0-59-16,0 0 60 0,0 0-60 0,0 0 26 0,0 0-26 15,0 0 27-15,0 0-27 0,0 0 18 16,0 0-18-16,0 0 18 0,0 0-18 0,0 0 12 0,0 0-12 16,0 0 13-16,21 6-13 0,-21-6 11 0,0 0-11 15,20 0 11-15,17-4-11 0,-37 4 8 0,0 0-8 0,44-7 9 16,0 2-9-16,-44 5 8 0,0 0-8 16,42-2 8-16,3-3-8 0,-45 5 6 0,0 0-6 0,49-2 7 15,9 2-7-15,-58 0 5 0,0 0-5 0,60 7 5 16,7 0-5-16,-67-7 6 0,0 0-6 0,65 9 7 15,2-1-7-15,-67-8 5 0,0 0-5 0,73 9 6 16,8 0-6-16,-81-9 5 0,0 0-5 0,86 8 5 16,2 3-5-16,-88-11 4 0,0 0-4 0,90 7 4 15,2 3-4-15,-92-10 3 0,0 0-3 0,99 10 4 16,1 1-4-16,-100-11 3 0,0 0-3 0,103 7 3 0,-4-2-3 16,-99-5 2-16,0 0-2 0,95 3 3 15,5 1-3-15,-100-4 3 0,0 0-3 0,94 5 3 0,-8-3-3 16,-86-2 4-16,0 0-4 0,85 0 5 0,1 0-5 15,-86 0 5-15,0 0-5 0,83 2 6 0,5-1-6 16,-88-1 6-16,0 0-6 0,87 0 6 0,-6 0-6 16,-81 0 6-16,0 0-6 0,81 2 7 0,2 1-7 15,-83-3 7-15,0 0-7 0,79 0 7 0,-10 2-7 16,-69-2 7-16,0 0-7 0,69 0 7 0,2 0-7 0,-71 0 7 16,0 0-7-16,72 0 7 0,6 0-7 0,-78 0 6 15,0 0-6-15,75 0 6 0,-11 0-6 0,-64 0 6 16,0 0-6-16,63 0 7 0,1-2-7 0,-64 2 5 15,0 0-5-15,62-3 6 0,1 1-6 0,-63 2 4 0,0 0-4 16,64 0 5-16,-4 0-5 0,-60 0 4 0,0 0-4 16,58-1 4-16,-9-5-4 0,-49 6 3 0,0 0-3 15,41-5 3-15,-1 3-3 0,-40 2 2 0,0 0-2 16,36-1 3-16,1-3-3 0,-37 4 1 0,0 0-1 0,31-3 2 16,1 1-2-16,-32 2 1 0,0 0-1 0,32-3 1 15,0-1-1-15,-32 4 0 0,0 0 0 0,35 0 1 16,2 0-1-16,-37 0 0 0,0 0 0 0,37 0 1 15,-4 0-1-15,-33 0 0 0,0 0 0 0,32-3 1 16,2-3-1-16,-34 6 0 0,0 0 0 0,32-3 1 16,-10 0-1-16,-22 3 0 0,0 0 0 0,22 0 1 15,6 0-1-15,-28 0 1 0,0 0-1 0,32-2 2 16,3-3-2-16,-35 5 1 0,0 0-1 0,35-6 2 16,0 5-2-16,-35 1 2 0,0 0-2 0,34-2 2 15,-2-2-2-15,-32 4 1 0,0 0-1 0,26-1 1 0,-3 2-1 16,-23-1 2-16,0 0-2 0,21 2 2 0,2 0-2 15,-23-2 3-15,0 0-3 0,20 0 3 0,1 0-3 16,-21 0 5-16,0 0-5 0,16 0 5 0,-1 0-5 16,-15 0 4-16,0 0-4 0,15 0 4 0,-7 2-4 15,-8-2 5-15,0 0-5 0,9 0 6 0,2-2-6 16,-11 2 7-16,0 0-7 0,9-2 7 0,-9 2-7 0,0 0 6 16,0 0-6-16,12 0 7 0,-12 0-7 15,0 0 7-15,0 0-7 0,0 0 7 0,0 0-7 0,0 0 7 16,0 0-7-16,0 0 7 0,5 0-7 0,-5 0 7 0,0 0-7 15,0 0 7-15,0 0-7 0,0 0 6 16,0 0-6-16,0 0 6 0,0 0-6 0,0 0 5 0,0 0-5 16,0 0 5-16,0 0-5 0,0 0 3 0,0 0-3 15,0 0 3-15,0 0-3 0,0 0 2 16,0 0-2-16,0 0 2 0,0 0-2 0,0 0 0 0,0 0 0 0,0 0 0 16,0 0 0-16,0 0-1918 0</inkml:trace>
  <inkml:trace contextRef="#ctx0" brushRef="#br0" timeOffset="16215.79">14258 14085 763 0,'0'0'0'0,"0"0"0"0,0 0 0 0,0 0 12 16,0 0-12-16,0 9 12 0,0-9-12 0,0 0-531 0</inkml:trace>
  <inkml:trace contextRef="#ctx0" brushRef="#br0" timeOffset="16588.14">14258 14085 1211 0,'0'0'0'0,"0"0"0"16,0 0 0-16,0 0-1 0,0 0 1 0,0 0 0 16,0 0 0-16,0 0-3 0,0 0 3 0,0 0-3 15,0 0 3-15,0 0 14 0,0 0-14 0,0 0 14 16,0 0-14-16,0 0 43 0,0 0-43 0,0 0 43 16,0 0-43-16,0 0 57 0,0 0-57 0,0 0 58 15,0 0-58-15,0 0 59 0,0 0-59 0,0 0 60 16,0 0-60-16,0 0 47 0,0 0-47 0,0 0 48 0,0 0-48 15,0 0 37-15,0 0-37 0,0 0 37 16,0 0-37-16,0 0 31 0,0 0-31 0,0 0 32 0,0 0-32 16,0 0 23-16,0 0-23 0,0 0 23 0,0 0-23 15,0 0 20-15,0 0-20 0,0 0 20 0,0 0-20 16,0 0 16-16,0 0-16 0,0 0 17 0,0 0-17 16,0 0 15-16,0 0-15 0,0 0 16 0,0 0-16 15,0 0 13-15,0 0-13 0,0 0 14 0,0 0-14 0,0 0 12 16,0 0-12-16,0 0 12 0,0 0-12 15,0 0 9-15,0 0-9 0,0 0 10 0,0 0-10 0,0 0 6 16,0 0-6-16,0 0 6 0,0 0-6 0,0 0 1 16,0 0-1-16,0 0 2 0,-11 9-2 0,2-1-1455 0</inkml:trace>
  <inkml:trace contextRef="#ctx0" brushRef="#br0" timeOffset="17102.77">17732 14147 1076 0,'0'0'0'0,"0"0"0"16,0 0 0-16,0 0 0 0,0 0 0 0,-1-14 0 15,8-8 0-15,-4-1-747 0</inkml:trace>
  <inkml:trace contextRef="#ctx0" brushRef="#br0" timeOffset="17833.72">17784 14045 1043 0,'0'0'0'0,"0"0"0"16,0 0 0-16,0 0-2 0,0 0 2 0,-6 0-1 15,6 0 1-15,0 0 0 0,0 0 0 0,0 0 1 16,0 0-1-16,0 0 61 0,0 0-61 0,0 0 61 0,0 0-61 16,0 0 96-16,0 0-96 0,-9 2 96 0,9-2-96 15,0 0 100-15,0 0-100 0,0 0 101 0,0 0-101 16,0 0 84-16,0 0-84 0,0 0 84 0,0 0-84 16,0 0 68-16,0 0-68 0,0 0 68 0,0 0-68 15,0 0 53-15,0 0-53 0,9 0 54 0,16 0-54 16,-25 0 40-16,0 0-40 0,44 0 41 0,5 0-41 0,-49 0 33 15,0 0-33-15,53 0 34 0,-3 0-34 0,-50 0 24 16,0 0-24-16,51 0 24 0,4 0-24 0,-55 0 18 16,0 0-18-16,56 2 19 0,6 3-19 0,-62-5 15 0,0 0-15 15,61 5 15-15,1-3-15 0,-62-2 12 16,0 0-12-16,60 0 13 0,7 0-13 0,-67 0 11 0,0 0-11 16,69 3 11-16,2 2-11 0,-71-5 10 0,0 0-10 15,68 2 11-15,5 2-11 0,-73-4 8 0,0 0-8 16,63 7 8-16,-5-2-8 0,-58-5 9 0,0 0-9 0,52 7 10 15,6-2-10-15,-58-5 9 0,0 0-9 0,61 7 9 16,3-2-9-16,-64-5 7 0,0 0-7 0,55 7 8 16,-18-5-8-16,-37-2 9 0,0 0-9 0,33 3 9 15,-3 1-9-15,-30-4 10 0,0 0-10 0,32 3 10 16,1 0-10-16,-33-3 10 0,0 0-10 0,30 4 10 16,-8-2-10-16,-22-2 11 0,0 0-11 0,19 0 12 15,0-4-12-15,-19 4 12 0,0 0-12 0,22-2 13 16,-5 4-13-16,-17-2 13 0,0 0-13 0,21 4 14 15,2-1-14-15,-23-3 12 0,0 0-12 0,23-3 13 16,-2-1-13-16,-21 4 15 0,0 0-15 0,20-2 16 0,-6 1-16 16,-14 1 12-16,0 0-12 0,12 0 12 0,1 0-12 15,-13 0 16-15,0 0-16 0,12 0 17 0,0 0-17 16,-12 0 21-16,0 0-21 0,13 0 21 0,-8 0-21 16,-5 0 22-16,0 0-22 0,0 0 23 0,9 0-23 15,-9 0 19-15,0 0-19 0,0 0 19 0,0 0-19 16,0 0 20-16,0 0-20 0,9 0 20 0,-9 0-20 15,0 0 17-15,0 0-17 0,0 0 17 0,5-5-17 0,-5 5 16 16,0 0-16-16,0 0 16 0,0 0-16 16,0 0 16-16,0 0-16 0,0 0 16 0,0 0-16 0,0 0 12 15,0 0-12-15,0 0 12 0,0 0-12 0,0 0 11 16,0 0-11-16,0 0 11 0,0 0-11 0,0 0 8 16,0 0-8-16,0 0 9 0,0 0-9 0,0 0 6 0,0 0-6 15,0 0 7-15,0 0-7 0,0 0 4 0,0 0-4 16,0 0 4-16,0 0-4 0,0 0 2 0,0 0-2 15,0 0 3-15,-14-7-3 0,14 7 0 0,0 0 0 0,-44-14 0 16,-39-17 0-16,-2 1-2163 0</inkml:trace>
  <inkml:trace contextRef="#ctx0" brushRef="#br0" timeOffset="19096.34">4738 15405 1737 0,'0'0'0'0,"0"0"0"0,0 0 0 0,0 0 34 16,0 0-34-16,0 0 35 0,0 0-35 0,0 0 62 16,0 0-62-16,0 0 63 0,0 0-63 0,0 0 45 0,0 0-45 15,0 0 46-15,0 0-46 0,0 0 14 0,0 0-14 16,0 0 15-16,0 0-15 0,0 0 8 0,0 0-8 15,40-1 9-15,-3-10-9 0,-37 11 4 0,0 0-4 16,45-12 5-16,0-2-5 0,-45 14 4 0,0 0-4 0,50-13 5 16,-1-1-5-16,-49 14 4 0,0 0-4 0,50-14 4 15,8-2-4-15,-58 16 3 0,0 0-3 0,60-19 3 16,3-5-3-16,-63 24 3 0,0 0-3 0,67-21 4 16,0 4-4-16,-67 17 6 0,0 0-6 0,60-17 7 15,2-1-7-15,-62 18 5 0,0 0-5 0,56-15 5 16,3-1-5-16,-59 16 8 0,0 0-8 0,58-14 8 15,-3 2-8-15,-55 12 8 0,0 0-8 0,52-12 8 16,-6 0-8-16,-46 12 8 0,0 0-8 0,44-10 9 16,-1 3-9-16,-43 7 10 0,0 0-10 0,39-6 10 15,-11 5-10-15,-28 1 8 0,0 0-8 0,32-2 9 16,-6-1-9-16,-26 3 8 0,0 0-8 0,23-2 8 0,-5 0-8 16,-18 2 9-16,0 0-9 0,10 0 10 0,-1 0-10 15,-9 0 8-15,0 0-8 0,7 0 8 0,-7 0-8 16,0 0 7-16,0 0-7 0,7-3 8 0,-7 3-8 15,0 0 9-15,0 0-9 0,0 0 9 0,0 0-9 16,0 0 12-16,0 0-12 0,0 0 13 0,0 0-13 16,0 0 13-16,0 0-13 0,0 0 14 0,0 0-14 0,0 0 19 15,0 0-19-15,0 0 19 0,0 0-19 0,0 0 21 16,0 0-21-16,0 0 21 0,0 0-21 0,0 0 22 16,0 0-22-16,0 0 23 0,0 0-23 0,0 0 21 15,0 0-21-15,0 0 21 0,0 0-21 0,0 0 19 0,0 0-19 16,0 0 20-16,0 0-20 0,0 0 18 0,0 0-18 15,0 0 18-15,0 0-18 0,0 0 17 0,0 0-17 16,0 0 18-16,0 0-18 0,0 0 17 0,0 0-17 0,0 0 17 16,0 0-17-16,0 0 16 0,0 0-16 15,0 0 17-15,0 0-17 0,0 0 16 0,0 0-16 0,0 0 17 16,0 0-17-16,0 0 14 0,0 0-14 0,0 0 14 16,0 0-14-16,0 0 13 0,0 0-13 0,0 0 13 15,0 0-13-15,0 0 9 0,0 0-9 0,0 0 10 16,0 0-10-16,0 0 7 0,0 0-7 0,-5-7 8 15,5 7-8-15,0 0 5 0,0 0-5 0,0 0 5 16,0 0-5-16,0 0 3 0,0 0-3 0,0 0 3 16,0 0-3-16,0 0 0 0,0 0 0 0,0 0 0 15,0 0 0-15,0 0-2065 0</inkml:trace>
  <inkml:trace contextRef="#ctx0" brushRef="#br0" timeOffset="20783.91">10761 14985 1692 0,'0'0'0'0,"0"0"0"0,0 0 0 0,0 0 6 16,0 0-6-16,0 0 6 0,0 0-6 0,0 0 3 0,0 0-3 15,0 0 3-15,0 0-3 0,0 0 50 0,0 0-50 0,0 0 51 16,0 0-51-16,0 0 47 0,0 0-47 0,0 0 47 16,0 0-47-16,0 0 46 0,0 0-46 0,0 0 46 15,0 0-46-15,0 0 44 0,0 0-44 0,0 0 44 16,23 5-44-16,-23-5 35 0,0 0-35 0,27 2 36 15,5-4-36-15,-32 2 30 0,0 0-30 0,33-2 31 16,1 4-31-16,-34-2 22 0,0 0-22 0,37 5 23 16,5 2-23-16,-42-7 22 0,0 0-22 0,49 7 23 15,8 2-23-15,-57-9 18 0,0 0-18 0,55 7 18 16,3-2-18-16,-58-5 17 0,0 0-17 0,58 5 17 0,11 4-17 16,-69-9 12-16,0 0-12 0,76 7 13 0,3-6-13 15,-79-1 11-15,0 0-11 0,81 4 11 0,4 3-11 16,-85-7 8-16,0 0-8 0,86 8 9 0,13-2-9 15,-99-6 7-15,0 0-7 0,95 5 7 0,-8 2-7 16,-87-7 5-16,0 0-5 0,88 7 6 0,16 0-6 16,-104-7 4-16,0 0-4 0,104 7 5 0,-3-2-5 0,-101-5 4 15,0 0-4-15,98 1 5 0,-4 1-5 0,-94-2 4 16,0 0-4-16,97 0 4 0,5-7-4 0,-102 7 2 16,0 0-2-16,104-7 3 0,-3 6-3 0,-101 1 2 15,0 0-2-15,102-2 2 0,-3-2-2 0,-99 4 1 16,0 0-1-16,100-1 2 0,-1 2-2 0,-99-1 1 0,0 0-1 15,99 4 1-15,1-1-1 0,-100-3 0 0,0 0 0 16,94 4 1-16,1 1-1 0,-95-5 0 0,0 0 0 16,95 3 1-16,10-1-1 0,-105-2 0 0,0 0 0 15,104 2 0-15,-6 3 0 0,-98-5 0 0,0 0 0 0,101 4 0 16,1-8 0-16,-102 4 0 0,0 0 0 0,99-3 0 16,7-1 0-16,-106 4 0 0,0 0 0 0,104-2 0 15,0 4 0-15,-104-2 0 0,0 0 0 0,106 2 0 16,3-4 0-16,-109 2 0 0,0 0 0 0,113-2 0 15,-9 1 0-15,-104 1 0 0,0 0 0 0,108 0 0 16,1 0 0-16,-109 0 0 0,0 0 0 0,108 0 0 16,-2 0 0-16,-106 0 0 0,0 0 0 0,105-2 0 15,5-3 0-15,-110 5-1 0,0 0 1 0,106-5 0 16,-8 1 0-16,-98 4-1 0,0 0 1 0,96-5 0 16,-3-4 0-16,-93 9-1 0,0 0 1 0,90-8-1 0,0 1 1 15,-90 7-2-15,0 0 2 0,81-5-1 0,-7 3 1 16,-74 2-2-16,0 0 2 0,71-4-1 0,1-1 1 15,-72 5-1-15,0 0 1 0,65-5 0 0,-3 3 0 16,-62 2 0-16,0 0 0 0,55-2 0 0,-11 2 0 16,-44 0 0-16,0 0 0 0,32 0 1 0,-13 0-1 15,-19 0 2-15,0 0-2 0,16 0 2 0,-7 0-2 16,-9 0 5-16,0 0-5 0,7 0 5 0,0 0-5 0,-7 0 9 16,0 0-9-16,0 0 9 0,9 0-9 0,-9 0 11 15,0 0-11-15,0 0 12 0,0 0-12 0,0 0 15 16,0 0-15-16,0 0 16 0,7 0-16 0,-7 0 16 15,0 0-16-15,0 0 16 0,0 0-16 0,0 0 16 0,0 0-16 16,0 0 17-16,0 0-17 0,0 0 16 0,0 0-16 16,0 0 16-16,0 0-16 0,0 0 14 0,0 0-14 15,0 0 14-15,0 0-14 0,0 0 13 0,0 0-13 16,0 0 13-16,0 0-13 0,0 0 13 0,0 0-13 16,0 0 13-16,0 0-13 0,0 0 10 0,0 0-10 0,0 0 10 15,0 0-10-15,0 0 9 0,0 0-9 0,0 0 10 16,0 0-10-16,0 0 7 0,0 0-7 0,0 0 8 15,0 0-8-15,0 0 7 0,0 0-7 0,0 0 8 16,0 0-8-16,0 0 6 0,0 0-6 0,0 0 6 16,0 0-6-16,0 0 6 0,0 0-6 0,0 0 6 15,0 0-6-15,0 0 5 0,0 0-5 0,0 0 5 16,0 0-5-16,0 0 4 0,0 0-4 0,0 0 5 16,0 0-5-16,0 0 3 0,0 0-3 0,0 0 4 0,0 0-4 15,0 0 3-15,0 0-3 0,0 0 3 16,0 0-3-16,0 0 2 0,0 0-2 0,0 0 2 0,0 0-2 15,0 0 1-15,0 0-1 0,0 0 1 0,0 0-1 16,0 0 0-16,0 0 0 0,0 0 1 0,0 0-1 16,0 0 0-16,0 0 0 0,0 0 0 0,0 0 0 15,0 0 0-15,0 0 0 0,0 0 0 0,0 0 0 16,0 0 0-16,0 0 0 0,0 0 0 0,0 0 0 16,0 0-2-16,0 0 2 0,-9 2-2 0,-25 0 2 0,34-2-5 15,0 0 5-15,-70-12-5 0,-34-23 5 0,3-1-2100 16</inkml:trace>
  <inkml:trace contextRef="#ctx0" brushRef="#br0" timeOffset="21917.42">6209 16359 1726 0,'0'0'0'0,"0"0"0"0,0 0 0 16,0 0 21-16,0 0-21 0,0 0 21 0,0 0-21 15,0 0 54-15,0 0-54 0,0 0 55 0,0 0-55 16,0 0 84-16,0 0-84 0,0 0 85 0,0 0-85 16,0 0 54-16,0 0-54 0,0 0 54 0,0 0-54 15,0 0 50-15,0 0-50 0,0 0 50 0,0 0-50 0,0 0 43 16,0 0-43-16,0 0 44 0,0 0-44 0,0 0 35 15,0 0-35-15,0 0 36 0,0 0-36 0,0 0 30 16,0 0-30-16,0 0 31 0,0 0-31 0,0 0 25 0,0 0-25 16,0 0 25-16,19 3-25 0,-19-3 22 0,0 0-22 15,18-1 22-15,14-6-22 0,-32 7 17 0,0 0-17 16,37-7 18-16,9 0-18 0,-46 7 12 0,0 0-12 16,49-5 13-16,4 0-13 0,-53 5 9 0,0 0-9 0,58-6 10 15,6 1-10-15,-64 5 7 0,0 0-7 0,67-5 7 16,1 0-7-16,-68 5 5 0,0 0-5 0,76-4 6 15,2 1-6-15,-78 3 5 0,0 0-5 0,85-2 6 16,6 0-6-16,-91 2 4 0,0 0-4 0,96-3 4 16,-1-2-4-16,-95 5 3 0,0 0-3 0,97-7 3 15,7-2-3-15,-104 9 2 0,0 0-2 0,97-8 3 16,-4 1-3-16,-93 7 2 0,0 0-2 0,90-6 2 16,-3 1-2-16,-87 5 2 0,0 0-2 0,81-3 2 15,-5-1-2-15,-76 4 1 0,0 0-1 0,69-3 2 16,-17-2-2-16,-52 5 3 0,0 0-3 0,46-2 3 0,-10 0-3 15,-36 2 4-15,0 0-4 0,24 0 4 0,-11 0-4 16,-13 0 3-16,0 0-3 0,8 0 4 0,-8 0-4 16,0 0 3-16,0 0-3 0,0 0 4 0,0 0-4 15,0 0 3-15,0 0-3 0,0 0 4 0,0 0-4 16,0 0 4-16,0 0-4 0,0 0 4 0,0 0-4 16,0 0 2-16,0 0-2 0,9 2 2 0,-9-2-2 15,0 0 0-15,0 0 0 0,9 9 1 0,0-9-1 0,1 0-2010 16</inkml:trace>
  <inkml:trace contextRef="#ctx0" brushRef="#br0" timeOffset="22867.28">11986 16465 1692 0,'0'0'0'0,"0"0"0"0,0 0 0 16,0 0 0-16,0 0 0 0,0 0 0 0,0 0 0 16,0 0 35-16,0 0-35 0,0 0 35 0,0 0-35 15,0 0 57-15,0 0-57 0,0 0 58 0,0 0-58 16,0 0 40-16,0 0-40 0,0 0 40 0,0 0-40 0,0 0 44 15,0 0-44-15,0 0 45 0,21-6-45 0,-21 6 36 16,0 0-36-16,28-3 37 0,7-2-37 0,-35 5 37 0,0 0-37 16,41-5 37-16,-1 1-37 0,-40 4 44 15,0 0-44-15,46-3 45 0,4-3-45 0,-50 6 39 0,0 0-39 16,58-8 40-16,16-1-40 0,-74 9 34 0,0 0-34 16,85-5 34-16,5 1-34 0,-90 4 30 0,0 0-30 15,91-1 31-15,12-1-31 0,-103 2 27 0,0 0-27 0,100-2 28 16,4 1-28-16,-104 1 23 0,0 0-23 0,110-2 24 15,2 0-24-15,-112 2 21 0,0 0-21 0,117-3 21 16,3-1-21-16,-120 4 15 0,0 0-15 0,127-3 15 16,0-1-15-16,-127 4 14 0,0 0-14 0,132-2 15 15,-3 1-15-15,-129 1 11 0,0 0-11 0,132 0 11 16,4 3-11-16,-136-3 8 0,0 0-8 0,148 0 9 16,0-5-9-16,-148 5 5 0,0 0-5 0,152-5 6 15,-4 5-6-15,-148 0 4 0,0 0-4 0,150 0 4 16,-2 0-4-16,-148 0 4 0,0 0-4 0,157-2 4 15,2-5-4-15,-159 7 3 0,0 0-3 0,157-7 4 0,-4 2-4 16,-153 5 4-16,0 0-4 0,147-5 4 0,-1-2-4 16,-146 7 4-16,0 0-4 0,150-5 5 0,4 3-5 15,-154 2 4-15,0 0-4 0,155 0 4 0,-3 2-4 16,-152-2 3-16,0 0-3 0,144 1 3 0,1 1-3 16,-145-2 1-16,0 0-1 0,139 2 2 0,-3 0-2 15,-136-2 0-15,0 0 0 0,131 1 1 0,-20 1-1 0,-111-2 0 16,0 0 0-16,111-2 0 0,5-5 0 15,-116 7 0-15,0 0 0 0,111-6 0 0,-14 2 0 16,-97 4 0-16,0 0 0 0,87-2 0 0,-8 2 0 0,-79 0-1 0,0 0 1 16,73 0 0-16,-10 0 0 0,-63 0-1 15,0 0 1-15,60 2 0 0,-11 0 0 0,-49-2 0 0,0 0 0 16,34 2 0-16,-13-1 0 0,-21-1 0 0,0 0 0 16,14 0 0-16,-5 0 0 0,-9 0 1 0,0 0-1 15,7 0 1-15,0 0-1 0,-7 0 2 0,0 0-2 0,7 0 2 16,-7 0-2-16,0 0 4 0,0 0-4 0,9 0 4 15,-9 0-4-15,0 0 5 0,0 0-5 0,0 0 6 16,0 0-6-16,0 0 4 0,0 0-4 0,7 0 4 16,-7 0-4-16,0 0 1 0,0 0-1 0,-11-10 1 15,-29-7-1-15,40 17-2 0,0 0 2 0,-58-35-1 16,-20-26 1-16,2-1-2064 0</inkml:trace>
  <inkml:trace contextRef="#ctx0" brushRef="#br0" timeOffset="46151.83">29402 9020 1166 0,'0'0'0'0,"0"0"0"0,25-4 0 0,-25 4 8 16,0 0-8-16,16-3 9 0,-7 3-9 0,-9 0 18 15,0 0-18-15,21 0 18 0,25 0-18 0,-46 0 16 0,0 0-16 16,47 3 17-16,-20-1-17 0,-27-2 21 16,0 0-21-16,12 2 22 0,-12-2-22 0,0 0 13 15,0 0-13-15,7-2 14 0,-7 2-14 0,0 0 20 0,0 0-20 16,0 0 20-16,0 0-20 0,0 0 26 0,0 0-26 16,9-2 27-16,-9 2-27 0,0 0 26 0,0 0-26 15,0 0 27-15,0 0-27 0,0 0 26 0,0 0-26 0,0 0 27 16,-16-10-27-16,16 10 23 0,0 0-23 0,-28-11 24 15,-13 1-24-15,41 10 18 0,0 0-18 0,-38-5 19 16,0 1-19-16,38 4 15 0,0 0-15 0,-35-3 16 16,-4 1-16-16,39 2 11 0,0 0-11 0,-42 0 11 15,0 5-11-15,42-5 10 0,0 0-10 0,-44 4 10 16,-2-4-10-16,46 0 9 0,0 0-9 0,-53 0 10 16,-11 0-10-16,64 0 7 0,0 0-7 0,-72 0 8 15,-4 0-8-15,76 0 6 0,0 0-6 0,-79 0 6 16,3-7-6-16,76 7 6 0,0 0-6 0,-76-5 6 15,-1 5-6-15,77 0 5 0,0 0-5 0,-80 1 5 0,6 1-5 16,74-2 4-16,0 0-4 0,-69 2 4 0,2 5-4 16,67-7 3-16,0 0-3 0,-67 5 4 0,-3 5-4 15,70-10 3-15,0 0-3 0,-71 14 3 0,-1 2-3 16,72-16 2-16,0 0-2 0,-71 19 2 0,1 3-2 16,70-22 1-16,0 0-1 0,-67 26 1 0,0 0-1 0,67-26 0 15,0 0 0-15,-64 28 0 0,2-4 0 16,62-24 0-16,0 0 0 0,-58 24 0 0,2 4 0 0,56-28 0 15,0 0 0-15,-53 26 0 0,5-3 0 0,48-23 0 16,0 0 0-16,-42 24 0 0,8-3 0 0,34-21-1 16,0 0 1-16,-31 24 0 0,4-3 0 0,27-21-2 0,0 0 2 15,-25 24-2-15,6-2 2 0,19-22-4 0,0 0 4 16,-12 26-4-16,3 5 4 0,9-31-6 0,0 0 6 16,-4 30-6-16,6 4 6 0,-2-34-6 0,0 0 6 15,9 35-6-15,9-2 6 0,-18-33-8 0,0 0 8 0,26 31-7 16,8-1 7-16,-34-30-10 0,0 0 10 0,40 31-9 15,6 0 9-15,-46-31-13 0,0 0 13 0,56 29-13 16,10-6 13-16,-66-23-14 0,0 0 14 0,70 19-14 16,1-2 14-16,-71-17-10 0,0 0 10 0,74 17-10 15,2-4 10-15,-76-13-5 0,0 0 5 0,79 13-5 16,9-1 5-16,-88-12-3 0,0 0 3 0,94 11-3 16,3-4 3-16,-97-7-5 0,0 0 5 0,102 5-4 15,7-2 4-15,-109-3-7 0,0 0 7 0,110 0-6 16,-3-1 6-16,-107 1-9 0,0 0 9 0,103-7-8 0,1-4 8 15,-104 11-10-15,0 0 10 0,104-12-9 16,-2 0 9-16,-102 12-14 0,0 0 14 0,99-12-14 0,-7-2 14 16,-92 14-14-16,0 0 14 0,83-19-13 0,-4-5 13 15,-79 24-11-15,0 0 11 0,72-28-11 16,-6 4 11-16,-66 24-9 0,0 0 9 0,59-26-8 0,-7-5 8 16,-52 31-4-16,0 0 4 0,40-30-3 0,-8-1 3 15,-32 31 0-15,0 0 0 0,26-34 0 0,-6-4 0 16,-20 38 8-16,0 0-8 0,10-44 8 0,-4 6-8 15,-6 38 30-15,0 0-30 0,1-34 30 0,-4 4-30 0,3 30 47 16,0 0-47-16,-7-27 47 0,-2 1-47 0,9 26 54 16,0 0-54-16,-18-26 55 0,-10-4-55 0,28 30 49 0,0 0-49 15,-37-33 49-15,-9 6-49 0,46 27 42 0,0 0-42 16,-60-28 42-16,-14 2-42 0,74 26 24 0,0 0-24 16,-83-22 24-16,2 1-24 0,81 21 10 0,0 0-10 15,-81-24 11-15,-2 3-11 0,-2-3-1428 0</inkml:trace>
  <inkml:trace contextRef="#ctx0" brushRef="#br0" timeOffset="59101.92">31387 11936 729 0,'0'0'0'16,"0"0"0"-16,0 0 0 0,0 0 11 0,0 0-11 15,0 0 11-15,0 0-11 0,0 0 79 0,0 0-79 0,0 0 79 16,0 0-79-16,0 0 150 0,0 0-150 0,0 0 150 16,0 0-150-16,0 0 105 0,0 0-105 0,0 0 105 15,0 0-105-15,0 0 76 0,0 0-76 0,0 0 76 16,0 0-76-16,0 0 63 0,0 0-63 0,0 0 63 16,0 0-63-16,0 0 54 0,0 0-54 0,0 0 55 15,0 0-55-15,0 0 47 0,0 0-47 0,0 0 47 16,0 0-47-16,0 0 43 0,0 0-43 0,0 0 44 15,0 0-44-15,0 0 38 0,0 0-38 0,0 0 39 16,0 0-39-16,0 0 32 0,0 0-32 0,0 0 33 0,0 0-33 16,0 0 29-16,0 0-29 0,0 0 30 15,0 0-30-15,0 0 27 0,0 0-27 0,0 0 27 0,0 0-27 16,0 0 21-16,0 0-21 0,0 0 21 0,0 0-21 16,0 0 19-16,0 0-19 0,0 0 19 0,0 0-19 15,0 0 15-15,0 0-15 0,8 24 16 0,-4 0-16 16,-4-24 10-16,0 0-10 0,5 35 10 0,4 8-10 15,-9-43 9-15,0 0-9 0,9 45 9 0,0 12-9 0,-9-57 9 16,0 0-9-16,9 59 10 0,-1-2-10 0,-8-57 12 16,0 0-12-16,9 54 13 0,0 3-13 0,-9-57 12 15,0 0-12-15,9 60 13 0,0 11-13 0,-9-71 11 0,0 0-11 16,10 68 12-16,1-1-12 0,-11-67 10 0,0 0-10 16,12 64 11-16,1-1-11 0,-13-63 10 0,0 0-10 15,12 60 10-15,0 1-10 0,-12-61 9 0,0 0-9 16,11 59 10-16,-1-2-10 0,-10-57 9 0,0 0-9 15,9 50 9-15,-4-2-9 0,-5-48 8 0,0 0-8 16,8 47 9-16,0 0-9 0,-8-47 8 0,0 0-8 0,9 48 9 16,0-1-9-16,-9-47 8 0,0 0-8 0,11 47 9 15,-3 1-9-15,-8-48 8 0,0 0-8 0,7 52 9 16,1 2-9-16,-8-54 7 0,0 0-7 0,7 52 7 16,-2 1-7-16,-5-53 4 0,0 0-4 0,3 56 5 15,-3-6-5-15,0-50 3 0,0 0-3 0,2 50 4 16,2 0-4-16,-4-50 4 0,0 0-4 0,3 56 4 15,1-3-4-15,-4-53 4 0,0 0-4 0,3 56 4 16,3 1-4-16,-6-57 6 0,0 0-6 0,7 53 6 16,1-2-6-16,-8-51 8 0,0 0-8 0,9 50 8 0,-2 5-8 15,-7-55 8-15,0 0-8 0,7 52 9 0,0 3-9 16,-7-55 10-16,0 0-10 0,9 54 11 0,0-4-11 16,-9-50 10-16,0 0-10 0,11 47 10 0,-3-7-10 15,-8-40 11-15,0 0-11 0,9 43 12 0,4 6-12 16,-13-49 11-16,0 0-11 0,12 50 11 0,-3 0-11 15,-9-50 10-15,0 0-10 0,9 48 10 0,1 1-10 0,-10-49 9 16,0 0-9-16,11 45 10 0,-2-5-10 0,-9-40 9 16,0 0-9-16,7 38 10 0,1-2-10 0,-8-36 9 15,0 0-9-15,9 35 9 0,0 3-9 0,-9-38 7 16,0 0-7-16,5 36 7 0,-1-3-7 0,-4-33 6 16,0 0-6-16,3 29 6 0,5-3-6 0,-8-26 6 0,0 0-6 15,7 30 6-15,-2 8-6 0,-5-38 3 0,0 0-3 16,3 33 3-16,-3-9-3 0,0-24 1 0,0 0-1 15,2 21 2-15,2-4-2 0,-4-17 1 0,0 0-1 0,3 14 2 16,1-2-2-16,-4-12 1 0,0 0-1 0,2 9 2 16,-2-9-2-16,0 0 1 0,0 0-1 0,3 8 2 15,-3-8-2-15,0 0 2 0,0 0-2 0,0 0 2 16,0 0-2-16,0 0 2 0,0 0-2 0,-2 7 2 16,2-7-2-16,0 0 2 0,0 0-2 0,0 0 3 15,0 0-3-15,0 0 1 0,0 0-1 0,0 0 2 16,-9-2-2-16,9 2 1 0,0 0-1 0,0 0 2 15,0 0-2-15,0 0 1 0,0 0-1 0,-8 6 1 16,-8-1-1-16,16-5 0 0,0 0 0 0,-23 8 1 16,-4 3-1-16,27-11 0 0,0 0 0 0,-35 10 0 0,-4 1 0 15,39-11 0-15,0 0 0 0,-42 12 0 0,-6 3 0 16,48-15 0-16,0 0 0 0,-47 12 0 0,4 1 0 16,43-13 0-16,0 0 0 0,-38 12 0 0,4 0 0 15,34-12-1-15,0 0 1 0,-30 14 0 0,2-1 0 16,28-13-1-16,0 0 1 0,-25 13 0 0,9-5 0 15,16-8-1-15,0 0 1 0,-14 9-1 0,-2 3 1 0,16-12-5 16,0 0 5-16,-21 16-4 0,-7-4 4 0,28-12-13 16,0 0 13-16,-28 3-12 0,3-18 12 0,0-1-2132 15</inkml:trace>
  <inkml:trace contextRef="#ctx0" brushRef="#br0" timeOffset="59422.06">31514 12275 1300 0,'0'0'0'0,"0"0"0"0,0 0 0 15,0 0 30-15,0 0-30 0,1-11 31 0,1 5-31 16,-2 6 39-16,0 0-39 0,2-9 39 0,0-3-39 15,-1 0-1020-15</inkml:trace>
  <inkml:trace contextRef="#ctx0" brushRef="#br0" timeOffset="59706.3">31563 12171 1222 0,'0'0'0'0,"0"0"0"0,0-16 0 15,0 16 5-15,0 0-5 0,-2-8 5 0,2 8-5 16,0 0 17-16,0 0-17 0,0 0 17 0,-7-7-17 0,7 7 81 16,0 0-81-16,0 0 82 0,-7-2-82 0,7 2 77 0,0 0-77 15,-10-3 77-15,-5-1-77 0,15 4 68 0,0 0-68 16,-19-2 68-16,-7 1-68 0,26 1 61 0,0 0-61 15,-29 0 61-15,1 1-61 0,28-1 44 0,0 0-44 16,-28 6 44-16,-4-1-44 0,32-5 29 0,0 0-29 0,-35 12 30 16,-4 7-30-16,39-19 19 0,0 0-19 0,-39 17 20 15,2 4-20-15,37-21 15 0,0 0-15 0,-33 23 15 16,6-6-15-16,27-17 16 0,0 0-16 0,-23 19 16 16,4 2-16-16,19-21 14 0,0 0-14 0,-18 19 14 15,4-4-14-15,14-15 12 0,0 0-12 0,-12 11 13 16,3-1-13-16,9-10 11 0,0 0-11 0,-5 9 12 15,-1-1-12-15,6-8 9 0,0 0-9 0,-5 9 9 16,5-9-9-16,0 0 4 0,0 0-4 0,-10 7 5 16,10-7-5-16,0 0-1584 0</inkml:trace>
</inkml:ink>
</file>

<file path=ppt/ink/ink2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24:45.081"/>
    </inkml:context>
    <inkml:brush xml:id="br0">
      <inkml:brushProperty name="width" value="0.05292" units="cm"/>
      <inkml:brushProperty name="height" value="0.05292" units="cm"/>
      <inkml:brushProperty name="color" value="#FF0000"/>
    </inkml:brush>
  </inkml:definitions>
  <inkml:trace contextRef="#ctx0" brushRef="#br0">16861 6060 247 0,'0'0'0'0,"0"0"0"0,0 0 0 0,0 0 10 0,0 0-10 16,0 0 11-16,0 0-11 0,0 0 17 0,0 0-17 16,0 0 17-16,0 0-17 0,0 0 12 0,0 0-12 15,0 0 13-15,39 19-13 0,-39-19 11 0,0 0-11 0,30 9 11 16,2 0-11-16,-32-9 8 0,0 0-8 15,35 7 8-15,2 5-8 0,-37-12 7 0,0 0-7 0,37 8 8 16,3 5-8-16,-40-13 12 0,0 0-12 0,43 12 12 16,1-4-12-16,-44-8 13 0,0 0-13 0,48 4 14 15,1 4-14-15,-49-8 15 0,0 0-15 0,49 9 15 16,6-2-15-16,-55-7 15 0,0 0-15 0,58 3 16 16,6 6-16-16,-64-9 20 0,0 0-20 0,63 4 20 15,2 1-20-15,-65-5 15 0,0 0-15 0,69 3 15 16,4-3-15-16,-73 0 21 0,0 0-21 0,70 4 22 15,2 1-22-15,-72-5 22 0,0 0-22 0,71 7 23 16,-4 1-23-16,-67-8 21 0,0 0-21 0,67 9 22 16,9-5-22-16,-76-4 22 0,0 0-22 0,76 3 22 0,1-1-22 15,-77-2 16-15,0 0-16 0,73 3 16 0,-3 1-16 16,-70-4 15-16,0 0-15 0,69 0 16 0,2 0-16 16,-71 0 21-16,0 0-21 0,63-4 22 0,1 4-22 15,-64 0 20-15,0 0-20 0,61 4 21 0,3-4-21 16,-64 0 22-16,0 0-22 0,63 3 22 0,3-3-22 15,-66 0 20-15,0 0-20 0,70 0 21 0,2-3-21 16,-72 3 21-16,0 0-21 0,66-4 22 0,-5-1-22 0,-61 5 19 16,0 0-19-16,59-3 20 0,-5-1-20 0,-54 4 18 15,0 0-18-15,53-3 19 0,5-6-19 0,-58 9 20 0,0 0-20 16,60-5 20-16,6 1-20 0,-66 4 21 0,0 0-21 16,65-3 21-16,0-2-21 0,-65 5 20 0,0 0-20 15,64-7 20-15,-1-2-20 0,-63 9 16 0,0 0-16 16,67-9 17-16,6-3-17 0,-73 12 12 0,0 0-12 15,79-10 13-15,2-2-13 0,-81 12 12 0,0 0-12 16,81-12 13-16,2 3-13 0,-83 9 10 0,0 0-10 0,85-12 10 16,-4 3-10-16,-81 9 7 0,0 0-7 0,83-7 8 15,-4-1-8-15,-79 8 7 0,0 0-7 0,74-9 8 16,-1 0-8-16,-73 9 8 0,0 0-8 0,63-6 9 16,-10 0-9-16,-53 6 10 0,0 0-10 0,39-3 10 15,-20-1-10-15,-19 4 13 0,0 0-13 0,11 0 14 16,-6 4-14-16,-5-4 13 0,0 0-13 0,0 0 13 15,9 3-13-15,-9-3 12 0,0 0-12 0,0 0 12 16,0 0-12-16,0 0 9 0,0 0-9 0,0 0 10 16,0 0-10-16,0 0 7 0,0 0-7 0,2 12 8 0,-13 2-8 15,11-14 1-15,0 0-1 0,-32 11 2 0,-29-15-2 16,-1 1-1061-16</inkml:trace>
  <inkml:trace contextRef="#ctx0" brushRef="#br0" timeOffset="1282.84">7826 7478 505 0,'0'0'0'0,"0"0"0"16,0 0 0-16,0 0 12 0,0 0-12 0,0 0 12 15,0 0-12-15,0 0 19 0,0 0-19 0,0 0 19 16,0 0-19-16,0 0 17 0,0 0-17 0,0 0 17 16,0 0-17-16,0 0 7 0,0 0-7 0,0 0 7 15,0 0-7-15,0 0 4 0,0 0-4 0,0 0 5 16,0 0-5-16,0 0 2 0,0 0-2 0,20 29 2 15,-4-13-2-15,-16-16 0 0,0 0 0 0,19 15 1 16,2-9-1-16,-21-6 0 0,0 0 0 0,23 6 0 16,0 0 0-16,-23-6 0 0,0 0 0 0,23 7 0 15,3-1 0-15,-26-6 0 0,0 0 0 0,25 9 0 0,5-4 0 16,-30-5-1-16,0 0 1 0,28 7-1 0,8-2 1 16,-36-5-1-16,0 0 1 0,31 4 0 0,-2-1 0 15,-29-3 0-15,0 0 0 0,30 4 1 0,1 1-1 16,-31-5 4-16,0 0-4 0,29 3 4 0,1-3-4 15,-30 0 9-15,0 0-9 0,31 2 9 0,1 2-9 16,-32-4 20-16,0 0-20 0,37 3 20 0,4-3-20 16,-41 0 25-16,0 0-25 0,44 4 26 0,2-1-26 0,-46-3 29 15,0 0-29-15,45 2 30 0,3-4-30 16,-48 2 34-16,0 0-34 0,51 0 34 0,-5 5-34 0,-46-5 30 16,0 0-30-16,48 0 31 0,1 0-31 0,-49 0 28 0,0 0-28 15,51 0 29-15,8 4-29 0,-59-4 22 0,0 0-22 16,54 1 22-16,4 1-22 0,-58-2 21 0,0 0-21 15,55-2 22-15,-2-3-22 0,-53 5 20 0,0 0-20 16,55-8 20-16,3 4-20 0,-58 4 18 0,0 0-18 0,60-5 19 16,-2 3-19-16,-58 2 17 0,0 0-17 0,55-2 18 15,-2 2-18-15,-53 0 19 0,0 0-19 0,56-6 20 16,1-3-20-16,-57 9 18 0,0 0-18 0,60-12 19 16,-2 5-19-16,-58 7 22 0,0 0-22 0,58-5 22 15,2-1-22-15,-60 6 21 0,0 0-21 0,63-6 21 16,1-7-21-16,-64 13 19 0,0 0-19 0,67-12 20 15,0 0-20-15,-67 12 18 0,0 0-18 0,63-12 19 16,-3 3-19-16,-60 9 15 0,0 0-15 0,66-12 16 16,2-3-16-16,-68 15 10 0,0 0-10 0,73-18 10 15,-1 3-10-15,-72 15 9 0,0 0-9 0,76-16 9 0,2 4-9 16,-78 12 8-16,0 0-8 0,72-12 8 0,-3 0-8 16,-69 12 6-16,0 0-6 0,67-9 7 0,-4 1-7 15,-63 8 5-15,0 0-5 0,62-7 6 0,-2-2-6 16,-60 9 8-16,0 0-8 0,55-9 8 0,-8 2-8 15,-47 7 10-15,0 0-10 0,39-5 10 0,-7 2-10 16,-32 3 10-16,0 0-10 0,25-4 10 0,-8 4-10 16,-17 0 10-16,0 0-10 0,14 0 10 0,0 0-10 0,-14 0 9 15,0 0-9-15,9 4 10 0,0-4-10 0,-9 0 7 16,0 0-7-16,9 5 8 0,10 7-8 0,-19-12 6 16,0 0-6-16,18 11 7 0,-9-10-7 0,-4 3-1184 0</inkml:trace>
  <inkml:trace contextRef="#ctx0" brushRef="#br0" timeOffset="1675.09">14180 7381 326 0,'0'0'0'0,"0"0"0"0,-12-28 0 0,12 28 0 15,0 0 0-15,-11-21 0 0,2-3 0 0,9 24-1 0,0 0 1 16,-23-24 0-16,-9-4 0 0,-3 2-184 0</inkml:trace>
  <inkml:trace contextRef="#ctx0" brushRef="#br0" timeOffset="2898.98">13809 7251 393 0,'0'0'0'0,"0"0"0"16,0 0 0-16,0 0 3 0,0 0-3 0,-3 5 3 16,3-5-3-16,0 0 8 0,0 0-8 0,-5 12 9 15,-1-3-9-15,6-9 16 0,0 0-16 0,0 12 17 16,-3 0-17-16,3-12 21 0,0 0-21 0,0 11 22 15,0-11-22-15,0 0 28 0,0 0-28 0,3 8 28 16,-3-8-28-16,0 0 30 0,0 0-30 0,0 0 30 16,2 7-30-16,-2-7 31 0,0 0-31 0,0 0 32 15,7 9-32-15,-7-9 29 0,0 0-29 0,11 3 29 16,6 6-29-16,-17-9 30 0,0 0-30 0,27 3 30 16,1-1-30-16,-28-2 33 0,0 0-33 0,30 4 34 15,-3-4-34-15,-27 0 36 0,0 0-36 0,28 3 36 0,4-1-36 16,-32-2 44-16,0 0-44 0,33 2 45 0,2-4-45 15,-35 2 40-15,0 0-40 0,36-2 40 0,4-1-40 16,-40 3 37-16,0 0-37 0,35 0 37 0,2 3-37 16,-37-3 41-16,0 0-41 0,41 0 41 0,0 4-41 15,-41-4 37-15,0 0-37 0,45 5 38 0,1-2-38 0,-46-3 32 16,0 0-32-16,48 2 33 0,7 1-33 0,-55-3 29 16,0 0-29-16,53 4 30 0,-1-4-30 0,-52 0 24 15,0 0-24-15,53 3 25 0,0 6-25 0,-53-9 19 16,0 0-19-16,59 9 19 0,2-1-19 0,-61-8 16 0,0 0-16 15,62 7 16-15,-2-2-16 0,-60-5 13 0,0 0-13 16,65 7 13-16,-1 2-13 0,-64-9 10 0,0 0-10 16,63 9 10-16,1 1-10 0,-64-10 9 0,0 0-9 15,63 9 9-15,4-1-9 0,-67-8 8 0,0 0-8 0,64 7 9 16,-4-7-9-16,-60 0 7 0,0 0-7 0,61 2 7 16,12 5-7-16,-73-7 7 0,0 0-7 0,72 3 7 15,-3 1-7-15,-69-4 8 0,0 0-8 0,67 0 9 16,0 0-9-16,-67 0 8 0,0 0-8 0,72 0 9 15,1-2-9-15,-73 2 10 0,0 0-10 0,74-2 10 16,-2-1-10-16,-72 3 11 0,0 0-11 0,71-5 12 16,-4 1-12-16,-67 4 11 0,0 0-11 0,67-7 11 15,1 6-11-15,-68 1 12 0,0 0-12 0,67-2 13 16,-1 0-13-16,-66 2 11 0,0 0-11 0,61-3 12 16,-1 3-12-16,-60 0 10 0,0 0-10 0,57 0 11 0,-1 0-11 15,-56 0 10-15,0 0-10 0,57 0 10 0,3 0-10 16,-60 0 9-16,0 0-9 0,54-4 10 0,-1-1-10 15,-53 5 7-15,0 0-7 0,55-3 8 0,0-1-8 16,-55 4 6-16,0 0-6 0,54-2 6 0,-3 1-6 16,-51 1 4-16,0 0-4 0,52-2 4 0,2-2-4 15,-54 4 4-15,0 0-4 0,57-3 4 0,4-1-4 16,-61 4 4-16,0 0-4 0,64-1 5 0,3-3-5 0,-67 4 6 16,0 0-6-16,64-7 6 0,-3 2-6 0,-61 5 7 15,0 0-7-15,64-7 7 0,5 6-7 0,-69 1 7 0,0 0-7 16,61 0 7-16,-1-7-7 0,-60 7 6 0,0 0-6 15,60-6 6-15,2 6-6 0,-62 0 6 0,0 0-6 16,55-3 7-16,-2-2-7 0,-53 5 6 0,0 0-6 16,49-4 7-16,-1 4-7 0,-48 0 5 0,0 0-5 15,44 2 6-15,-16-4-6 0,-28 2 4 0,0 0-4 0,26 0 4 16,1-3-4-16,-27 3 3 0,0 0-3 0,26 0 3 16,-1 3-3-16,-25-3 3 0,0 0-3 0,21 2 4 15,-3-2-4-15,-18 0 3 0,0 0-3 0,17 2 4 16,5 3-4-16,-22-5 4 0,0 0-4 0,24 0 5 15,-1 0-5-15,-23 0 4 0,0 0-4 0,27 0 4 16,-1 3-4-16,-26-3 4 0,0 0-4 0,30 2 5 16,-5 0-5-16,-25-2 5 0,0 0-5 0,23 2 5 15,-6 1-5-15,-17-3 4 0,0 0-4 0,23 4 5 16,0-1-5-16,-23-3 5 0,0 0-5 0,27 2 5 16,-4-2-5-16,-23 0 5 0,0 0-5 0,24 3 6 15,12 1-6-15,-36-4 3 0,0 0-3 0,31 5 4 0,-8-2-4 16,-23-3 3-16,0 0-3 0,27 0 3 0,13-5-3 15,-40 5 2-15,0 0-2 0,44-2 3 0,2 4-3 16,-46-2 3-16,0 0-3 0,50 2 3 0,-8-2-3 16,-42 0 2-16,0 0-2 0,44-2 3 0,2 0-3 15,-46 2 3-15,0 0-3 0,49 0 4 0,4 0-4 16,-53 0 3-16,0 0-3 0,50-1 3 0,-3-3-3 16,-47 4 2-16,0 0-2 0,48-7 3 0,-8 6-3 0,-40 1 3 15,0 0-3-15,34 0 4 0,-8 0-4 0,-26 0 3 16,0 0-3-16,23 0 3 0,0 0-3 0,-23 0 2 15,0 0-2-15,20 0 3 0,-6 0-3 0,-14 0 2 16,0 0-2-16,9 0 3 0,-2 0-3 0,-7 0 2 0,0 0-2 16,0 0 3-16,10 0-3 0,-10 0 2 15,0 0-2-15,0 0 3 0,9-4-3 0,-9 4 1 0,0 0-1 16,-7-17 2-16,-16-23-2 0,23 40 0 0,0 0 0 0,-44-61 0 16,-37-27 0-16,0 0-1594 0</inkml:trace>
  <inkml:trace contextRef="#ctx0" brushRef="#br0" timeOffset="5083.22">6200 8391 236 0,'0'0'0'0,"0"0"0"0,0 0 0 16,0 0 0-16,0 0 0 0,28-25 0 0,-14 12 0 16,-14 13 2-16,0 0-2 0,18-10 2 15,0 0-2-15,-18 10 4 0,0 0-4 0,17-7 5 0,1 2-5 16,-18 5 1-16,0 0-1 0,14-2 1 0,-14 2-1 16,0 0 1-16,0 0-1 0,5-2 2 0,4 6-2 15,-9-4 1-15,0 0-1 0,13 5 1 0,1 7-1 0,-14-12 1 16,0 0-1-16,14 14 1 0,0 8-1 0,-14-22 1 15,0 0-1-15,18 21 2 0,-1 0-2 0,-17-21 4 16,0 0-4-16,18 19 4 0,5-4-4 0,-23-15 9 0,0 0-9 16,23 18 9-16,3 1-9 0,-26-19 17 0,0 0-17 15,28 17 17-15,9-1-17 0,-37-16 23 0,0 0-23 16,41 13 24-16,0 1-24 0,-41-14 25 0,0 0-25 16,44 12 25-16,0-3-25 0,-44-9 25 0,0 0-25 15,49 2 26-15,2-1-26 0,-51-1 25 0,0 0-25 16,46 2 25-16,2 2-25 0,-48-4 22 0,0 0-22 0,46 3 22 15,-1-1-22-15,-45-2 27 0,0 0-27 0,53 0 28 16,-3 0-28-16,-50 0 29 0,0 0-29 0,51 2 29 16,-5 3-29-16,-46-5 39 0,0 0-39 0,47 0 40 15,3 0-40-15,-50 0 40 0,0 0-40 0,47-5 41 16,6 1-41-16,-53 4 38 0,0 0-38 0,50-3 38 16,-4-1-38-16,-46 4 32 0,0 0-32 0,45 0 33 15,3 4-33-15,-48-4 26 0,0 0-26 0,49 3 27 16,6-1-27-16,-55-2 20 0,0 0-20 0,55 0 21 15,-6 0-21-15,-49 0 14 0,0 0-14 0,55 0 15 0,-2-2-15 16,-53 2 14-16,0 0-14 0,54 0 14 0,-4 0-14 16,-50 0 12-16,0 0-12 0,46 4 12 0,-6 1-12 15,-40-5 11-15,0 0-11 0,41 0 11 0,-1 0-11 16,-40 0 8-16,0 0-8 0,37 0 9 0,4 3-9 16,-41-3 8-16,0 0-8 0,41 0 9 0,-1 0-9 15,-40 0 11-15,0 0-11 0,37 0 11 0,-1 2-11 16,-36-2 12-16,0 0-12 0,35 3 13 0,2 1-13 0,-37-4 13 15,0 0-13-15,35 3 14 0,6-3-14 0,-41 0 14 16,0 0-14-16,40 0 15 0,6-3-15 0,-46 3 13 0,0 0-13 16,46-4 14-16,3 1-14 0,-49 3 10 15,0 0-10-15,53-2 10 0,-7 4-10 0,-46-2 11 0,0 0-11 16,53 0 11-16,3-2-11 0,-56 2 13 0,0 0-13 16,57-7 14-16,-2 2-14 0,-55 5 14 0,0 0-14 15,54-9 15-15,10 3-15 0,-64 6 19 0,0 0-19 0,67-6 20 16,-4 5-20-16,-63 1 17 0,0 0-17 0,59-2 17 15,-5-2-17-15,-54 4 19 0,0 0-19 0,50-5 19 16,-1-2-19-16,-49 7 18 0,0 0-18 0,48-8 19 16,-6-1-19-16,-42 9 15 0,0 0-15 0,39-7 16 15,1 0-16-15,-40 7 10 0,0 0-10 0,36-5 10 16,-13 5-10-16,-23 0 6 0,0 0-6 0,17-3 7 16,-3-1-7-16,-14 4 5 0,0 0-5 0,13-2 5 15,-13 2-5-15,0 0 3 0,0 0-3 0,8 2 4 16,-8-2-4-16,0 0 4 0,0 0-4 0,0 0 4 15,0 0-4-15,0 0 4 0,0 0-4 0,0 0 5 0,0 0-5 16,0 0 4-16,0 0-4 0,0 0 4 0,0 0-4 16,0 0 5-16,0 0-5 0,0 0 6 0,0 0-6 15,0 0 6-15,0 0-6 0,0 0 6 0,0 0-6 16,0 0 7-16,0 0-7 0,0 0 7 0,0 0-7 16,0 0 7-16,0 0-7 0,0 0 7 0,0 0-7 15,0 0 7-15,0 0-7 0,0 0 7 0,0 0-7 16,0 0 6-16,0 0-6 0,0 0 6 0,0 0-6 0,0 0 6 15,0 0-6-15,0 0 7 0,0 0-7 0,0 0 5 16,0 0-5-16,6 0 6 0,-6 0-6 0,0 0 4 16,0 0-4-16,0 0 5 0,0 0-5 0,0 0 4 15,0 0-4-15,-6 0 4 0,6 0-4 0,0 0 3 0,0 0-3 16,0 0 3-16,0 0-3 0,0 0 3 0,0 0-3 16,0 0 4-16,6 0-4 0,-6 0 4 0,0 0-4 15,0 0 4-15,0 0-4 0,0 0 4 0,0 0-4 0,0 0 5 16,0 0-5-16,0 0 4 0,0 0-4 0,0 0 5 15,0 0-5-15,0 0 5 0,0 0-5 0,0 0 5 16,0 0-5-16,0 0 5 0,0 0-5 0,0 0 5 16,0 0-5-16,0 0 4 0,0 0-4 0,0 0 5 15,0 0-5-15,0 0 5 0,0 0-5 0,0 0 5 16,0 0-5-16,0 0 5 0,0 0-5 0,0 0 6 16,0 0-6-16,0 0 5 0,0 0-5 0,0 0 5 15,0 0-5-15,0 0 4 0,0 0-4 0,0 0 4 16,0 0-4-16,0 0 3 0,0 0-3 0,0 0 4 15,0 0-4-15,0 0 2 0,0 0-2 0,0 0 2 16,0 0-2-16,0 0 2 0,0 0-2 0,0 0 2 0,9 0-2 16,-9 0 1-16,0 0-1 0,0 0 1 0,0 0-1 15,0 0 0-15,0 0 0 0,0 0 1 0,0 0-1 16,0 0 1-16,0 0-1 0,0 0 1 0,0 0-1 16,0 0 1-16,0 0-1 0,0 0 1 0,0 0-1 15,0 0 1-15,0 0-1 0,0-5 2 0,0 5-2 16,0 0 1-16,0 0-1 0,0 0 2 0,0-9-2 15,0 9 1-15,0 0-1 0,0 0 2 0,0 0-2 0,0 0 0 16,0 0 0-16,0 0 1 0,-9 2-1 0,3 0-1401 16</inkml:trace>
  <inkml:trace contextRef="#ctx0" brushRef="#br0" timeOffset="6316.12">16799 8217 460 0,'0'0'0'0,"0"0"0"16,-17-5 0-16,17 5 8 0,0 0-8 0,-14-6 8 15,3-1-8-15,11 7 15 0,0 0-15 0,-9-7 15 16,-3-5-15-16,12 12 19 0,0 0-19 0,-13-8 20 16,5 4-20-16,8 4 12 0,0 0-12 0,0 0 12 0,-7-8-12 15,7 8 10-15,0 0-10 0,0 0 11 0,0 0-11 16,0 0 9-16,0 0-9 0,0 0 10 0,-9-4-10 16,9 4 10-16,0 0-10 0,0 0 11 0,0 0-11 15,0 0 11-15,0 0-11 0,9 4 12 0,5 9-12 16,-14-13 13-16,0 0-13 0,26 19 13 0,6 2-13 15,-32-21 12-15,0 0-12 0,32 21 12 0,5-2-12 0,-37-19 13 16,0 0-13-16,44 17 13 0,7 2-13 0,-51-19 15 16,0 0-15-16,55 18 16 0,3-6-16 15,-58-12 18-15,0 0-18 0,58 10 18 0,4 2-18 0,-62-12 20 0,0 0-20 16,65 11 20-16,7-4-20 0,-72-7 26 0,0 0-26 16,76 5 27-16,2 2-27 0,-78-7 26 0,0 0-26 15,81 7 27-15,-2-2-27 0,-79-5 26 0,0 0-26 16,81 3 26-16,1-1-26 0,-82-2 23 0,0 0-23 15,79 2 23-15,0 3-23 0,-79-5 28 0,0 0-28 16,76 3 28-16,-3-3-28 0,-73 0 29 0,0 0-29 0,72 0 30 16,7-7-30-16,-79 7 31 0,0 0-31 0,81-5 31 15,4-3-31-15,-85 8 28 0,0 0-28 0,86-4 29 16,4 1-29-16,-90 3 30 0,0 0-30 0,90-5 30 16,2 1-30-16,-92 4 28 0,0 0-28 0,90-3 28 15,-5-6-28-15,-85 9 24 0,0 0-24 0,86-10 24 16,4 3-24-16,-90 7 21 0,0 0-21 0,87-6 22 15,-3 6-22-15,-84 0 19 0,0 0-19 0,85 0 19 16,3-1-19-16,-88 1 16 0,0 0-16 0,94-4 16 16,4 1-16-16,-98 3 13 0,0 0-13 0,96-5 14 0,-6-4-14 15,-90 9 12-15,0 0-12 0,89-9 12 0,-4 4-12 16,-85 5 9-16,0 0-9 0,85-2 10 0,-6-3-10 16,-79 5 10-16,0 0-10 0,74-3 10 0,2-1-10 15,-76 4 9-15,0 0-9 0,71-3 10 0,1-1-10 16,-72 4 11-16,0 0-11 0,60-3 11 0,-14 1-11 15,-46 2 10-15,0 0-10 0,35-5 11 0,-12 3-11 16,-23 2 11-16,0 0-11 0,14 0 12 0,-3 0-12 0,-11 0 11 16,0 0-11-16,9 0 11 0,-9 0-11 0,0 0 10 15,0 0-10-15,8 0 11 0,-8 0-11 0,0 0 10 16,0 0-10-16,7 0 10 0,-7 0-10 0,0 0 8 16,0 0-8-16,0 0 8 0,0 0-8 0,0 0 6 0,0 0-6 15,7 4 7-15,-7-4-7 0,0 0 3 0,0 0-3 16,2 8 3-16,-16 6-3 0,14-14 0 0,0 0 0 15,-35 17 0-15,-20-13 0 0,0 1-1308 0</inkml:trace>
  <inkml:trace contextRef="#ctx0" brushRef="#br0" timeOffset="8295.85">9267 9440 371 0,'0'0'0'0,"0"0"0"15,0 0 0-15,0 0 21 0,0 0-21 0,32-12 21 0,-14 3-21 16,-18 9 72-16,0 0-72 0,17-3 72 0,3-4-72 16,-20 7 74-16,0 0-74 0,23-5 75 0,-2-4-75 15,-21 9 54-15,0 0-54 0,26-7 55 0,3 0-55 16,-29 7 38-16,0 0-38 0,31-1 38 0,5-6-38 15,-36 7 28-15,0 0-28 0,35-5 29 0,6 5-29 16,-41 0 23-16,0 0-23 0,40-4 24 0,6 4-24 16,-46 0 20-16,0 0-20 0,51-3 20 0,4 3-20 0,-55 0 21 15,0 0-21-15,62 3 21 0,5 4-21 0,-67-7 24 16,0 0-24-16,63 9 24 0,4-8-24 0,-67-1 24 16,0 0-24-16,69 2 25 0,7 3-25 0,-76-5 24 15,0 0-24-15,77 7 25 0,6-2-25 0,-83-5 22 0,0 0-22 16,88 7 22-16,8-1-22 0,-96-6 20 0,0 0-20 15,100 3 20-15,3 6-20 0,-103-9 23 0,0 0-23 16,105 8 24-16,7 3-24 0,-112-11 26 0,0 0-26 0,104 10 26 16,0 0-26-16,-104-10 25 0,0 0-25 0,100 9 26 15,2-4-26-15,-102-5 25 0,0 0-25 0,99 7 26 16,2 0-26-16,-101-7 22 0,0 0-22 0,102 9 23 16,2-6-23-16,-104-3 20 0,0 0-20 0,99 5 21 15,3-1-21-15,-102-4 19 0,0 0-19 0,97 5 19 16,-1-1-19-16,-96-4 14 0,0 0-14 0,90 0 14 15,-4-4-14-15,-86 4 22 0,0 0-22 0,83 0 22 16,2 7-22-16,-85-7 25 0,0 0-25 0,81 9 26 16,0-6-26-16,-81-3 26 0,0 0-26 0,84 2 26 15,-1 0-26-15,-83-2 23 0,0 0-23 0,89 1 24 0,-1 3-24 16,-88-4 19-16,0 0-19 0,86-4 19 16,2-3-19-16,-88 7 19 0,0 0-19 0,90-8 20 0,-7 3-20 15,-83 5 18-15,0 0-18 0,85-4 19 0,-7 2-19 16,-78 2 15-16,0 0-15 0,79-1 16 0,-2-1-16 15,-77 2 13-15,0 0-13 0,73 0 14 0,-1 0-14 16,-72 0 10-16,0 0-10 0,69 2 11 0,3-4-11 16,-72 2 9-16,0 0-9 0,78 0 10 0,7 0-10 15,-85 0 8-15,0 0-8 0,81 2 9 0,-5-4-9 0,-76 2 8 16,0 0-8-16,72-4 9 0,-3 1-9 0,-69 3 7 16,0 0-7-16,77-3 7 0,4 1-7 0,-81 2 8 0,0 0-8 15,85-4 9-15,-4-3-9 0,-81 7 8 0,0 0-8 16,76-5 9-16,-4-2-9 0,-72 7 8 0,0 0-8 15,69-1 9-15,3 1-9 0,-72 0 10 0,0 0-10 16,76-4 10-16,-3 4-10 0,-73 0 9 0,0 0-9 16,65-3 10-16,2 1-10 0,-67 2 9 0,0 0-9 0,69-2 10 15,5 0-10-15,-74 2 7 0,0 0-7 0,74-3 8 16,3 0-8-16,-77 3 7 0,0 0-7 0,75-2 8 16,-12 0-8-16,-63 2 7 0,0 0-7 0,64-2 8 15,-1 2-8-15,-63 0 6 0,0 0-6 0,67-3 6 16,0 6-6-16,-67-3 5 0,0 0-5 0,69 0 5 15,-4 2-5-15,-65-2 6 0,0 0-6 0,65-2 7 16,-5-1-7-16,-60 3 5 0,0 0-5 0,64-7 6 16,-1 5-6-16,-63 2 5 0,0 0-5 0,62 0 5 15,-4 0-5-15,-58 0 5 0,0 0-5 0,55 2 5 16,-2 0-5-16,-53-2 4 0,0 0-4 0,55 0 5 16,-4-4-5-16,-51 4 4 0,0 0-4 0,51-3 4 0,2 3-4 15,-53 0 3-15,0 0-3 0,58-4 3 0,0 4-3 16,-58 0 2-16,0 0-2 0,57 0 3 0,-1 0-3 15,-56 0 2-15,0 0-2 0,55 4 3 0,-4-4-3 16,-51 0 2-16,0 0-2 0,51 3 2 0,2-6-2 16,-53 3 2-16,0 0-2 0,57 0 3 0,2-4-3 15,-59 4 2-15,0 0-2 0,62 0 3 0,-5 0-3 0,-57 0 2 16,0 0-2-16,53 0 2 0,-4 0-2 0,-49 0 2 16,0 0-2-16,53 0 2 0,2-1-2 0,-55 1 2 15,0 0-2-15,60-2 3 0,3 2-3 0,-63 0 3 16,0 0-3-16,62 2 3 0,1-4-3 0,-63 2 3 0,0 0-3 15,57-2 3-15,-1 2-3 0,-56 0 3 0,0 0-3 16,50 0 4-16,1 0-4 0,-51 0 3 0,0 0-3 16,54 0 3-16,5 0-3 0,-59 0 3 0,0 0-3 15,61 0 3-15,-2 2-3 0,-59-2 1 0,0 0-1 0,59 2 2 16,0-1-2-16,-59-1 2 0,0 0-2 0,51 0 2 16,2-3-2-16,-53 3 2 0,0 0-2 0,53 0 3 15,1 3-3-15,-54-3 2 0,0 0-2 0,52 7 2 16,-8-5-2-16,-44-2 1 0,0 0-1 0,35 2 2 15,-7-2-2-15,-28 0 1 0,0 0-1 0,18 0 2 16,1-2-2-16,-19 2 2 0,0 0-2 0,18-2 2 16,-1 2-2-16,-17 0 1 0,0 0-1 0,18 0 2 15,-4 0-2-15,-14 0 2 0,0 0-2 0,9 0 2 16,0 0-2-16,-9 0 4 0,0 0-4 0,5 0 4 16,4 0-4-16,-9 0 5 0,0 0-5 0,9-3 5 0,0-2-5 15,-9 5 4-15,0 0-4 0,0 0 5 0,8 0-5 16,-8 0 5-16,0 0-5 0,9 0 5 0,-9 0-5 15,0 0 4-15,0 0-4 0,7 0 5 0,-7 0-5 16,0 0 3-16,0 0-3 0,0 0 4 0,0 0-4 16,0 0 3-16,0 0-3 0,0 0 3 0,7 0-3 15,-7 0 2-15,0 0-2 0,0 0 3 0,0 0-3 0,0 0 1 16,0 0-1-16,0 0 2 0,0 0-2 0,0 0 1 16,0 0-1-16,0 0 2 0,9 0-2 15,-9 0 2-15,0 0-2 0,0 0 2 0,0 0-2 0,0 0 1 16,0 0-1-16,0 0 2 0,0 0-2 0,0 0 1 0,0 0-1 15,0 0 2-15,0 0-2 0,0 0 1 0,0 0-1 16,0 0 2-16,0 0-2 0,0 0 1 0,0 0-1 16,0 0 2-16,0 0-2 0,0 0 1 0,0 0-1 15,0 0 1-15,0 0-1 0,0 0 0 0,0 0 0 0,0 0 1 16,0 0-1-16,0 0 0 0,0 0 0 0,0 0 0 16,0 0 0-16,0 0-6 0,0 0 6 0,0-7-5 15,0 7 5-15,0 0-26 0,0 0 26 0,0 0-25 16,4-7 25-16,1 2-1804 0</inkml:trace>
  <inkml:trace contextRef="#ctx0" brushRef="#br0" timeOffset="41383.15">10093 11885 158 0,'0'0'0'0,"0"0"0"16,0 0 0-16,0 0 8 0,0 0-8 0,0 0 8 15,0 0-8-15,0 0 12 0,0 0-12 0,0 0 13 16,0 0-13-16,0 0 16 0,0 0-16 0,0 0 16 16,0 0-16-16,0 0 16 0,0 0-16 0,18 13 17 15,-10-13-17-15,-8 0 14 0,0 0-14 0,16 0 15 16,9-2-15-16,-25 2 16 0,0 0-16 0,25-4 17 16,-2 4-17-16,-23 0 16 0,0 0-16 0,24 0 17 15,8-3-17-15,-32 3 18 0,0 0-18 0,32-4 19 16,0 1-19-16,-32 3 30 0,0 0-30 0,31-2 30 15,1 4-30-15,-32-2 35 0,0 0-35 0,34 2 35 0,-1-4-35 16,-33 2 29-16,0 0-29 0,37-2 30 0,-2 2-30 16,-35 0 25-16,0 0-25 0,37 0 26 0,0 2-26 15,-37-2 17-15,0 0-17 0,39 3 18 0,2 1-18 16,-41-4 12-16,0 0-12 0,37 3 13 0,0-3-13 16,-37 0 9-16,0 0-9 0,39 0 9 0,1 4-9 15,-40-4 7-15,0 0-7 0,43 2 7 0,3-4-7 16,-46 2 5-16,0 0-5 0,44-2 6 0,-4 4-6 0,-40-2 3 15,0 0-3-15,46 2 3 0,7-1-3 0,-53-1 5 16,0 0-5-16,51 0 6 0,2-3-6 0,-53 3 12 0,0 0-12 16,46-2 12-16,3 0-12 0,-49 2 14 0,0 0-14 15,50 0 14-15,-1 0-14 0,-49 0 16 0,0 0-16 16,46 0 16-16,7-7-16 0,-53 7 18 0,0 0-18 16,46-5 19-16,0 2-19 0,-46 3 20 0,0 0-20 15,40-4 20-15,-3 1-20 0,-37 3 21 0,0 0-21 16,39-2 22-16,2 2-22 0,-41 0 18 0,0 0-18 0,37 0 18 15,3-5-18-15,-40 5 15 0,0 0-15 0,37-7 16 16,-3-2-16-16,-34 9 13 0,0 0-13 0,33-1 13 16,3-1-13-16,-36 2 13 0,0 0-13 0,26 0 14 15,-3-4-14-15,-23 4 12 0,0 0-12 0,14-3 12 16,-10 0-12-16,-4 3 11 0,0 0-11 0,0 0 11 16,10 0-11-16,-10 0 6 0,0 0-6 0,7 1 6 15,-7-1-6-15,0 0 7 0,0 0-7 0,7 0 7 16,-7 0-7-16,0 0 8 0,0 0-8 0,0 0 9 15,0 0-9-15,0 0 10 0,0 0-10 0,0 0 10 0,0 0-10 16,0 0 10-16,0 0-10 0,0 0 10 0,0 0-10 16,0 0 11-16,0 0-11 0,0 0 12 0,0 0-12 15,0 0 11-15,0 0-11 0,0 0 11 0,0 0-11 16,0 0 10-16,0 0-10 0,0 0 10 0,0 0-10 16,0 0 9-16,0 0-9 0,0 0 10 0,0 0-10 15,0 0 9-15,0 0-9 0,0 0 10 0,0 0-10 0,0 0 7 16,0 0-7-16,0 0 8 0,0 0-8 15,0 0 7-15,0 0-7 0,0 0 8 0,0 0-8 0,0 0 7 16,0 0-7-16,7 0 7 0,-7 0-7 0,0 0 6 16,0 0-6-16,0 0 6 0,0 0-6 0,0 0 6 15,0 0-6-15,0 0 7 0,0 0-7 0,0 0 6 0,0 0-6 16,0 0 7-16,0 0-7 0,0 0 5 0,0 0-5 16,0 0 6-16,0 0-6 0,0 0 6 0,0 0-6 15,0 0 6-15,0 0-6 0,0 0 5 0,0 0-5 16,0 0 5-16,0 0-5 0,0 0 5 0,0 0-5 0,0 0 5 15,0 0-5-15,0 0 5 0,0 0-5 0,0 0 6 16,0 0-6-16,0 0 5 0,0 0-5 0,0 0 5 16,0 0-5-16,0 0 5 0,0 0-5 0,0 0 6 15,0 0-6-15,0 0 5 0,0 0-5 0,0 0 6 16,0 0-6-16,0 0 6 0,0 0-6 0,0 0 6 16,0 0-6-16,0 0 4 0,0 0-4 0,0 0 4 15,0 0-4-15,0 0 3 0,0 0-3 0,0 0 4 16,0 0-4-16,0 0 2 0,0 0-2 0,0 0 2 15,0 0-2-15,0 0 1 0,0 0-1 0,0 0 1 0,0 0-1 16,0 0 1-16,0 0-1 0,0 0 1 0,-7 0-1 16,7 0 0-16,0 0 0 0,0 0 1 0,0 0-1 15,0 0 0-15,0 0 0 0,0 0 0 0,0 0 0 16,0 0 0-16,0 0 0 0,0 0 0 0,7 0 0 16,-7 0 0-16,0 0 0 0,0 0 1 0,0 0-1 15,0 0 1-15,0 0-1 0,0 0 1 0,0 0-1 16,0 0 1-16,0 0-1 0,0 0 1 0,0 0-1 0,0 0 1 15,0 0-1-15,0 0 2 0,0 0-2 0,0 0 2 16,0 0-2-16,0 0 2 0,0 0-2 0,0 0 2 16,0 0-2-16,0 0 2 0,0 0-2 0,0 0 2 15,0 0-2-15,0 0 2 0,0 0-2 0,0 0 2 0,0 0-2 16,0 0 2-16,0 0-2 0,0 0 1 0,0 0-1 16,0 0 1-16,0 0-1 0,0 0 0 0,0 0 0 15,0 0 1-15,0 0-1 0,0 0 0 0,0 0 0 16,0 0 0-16,0 0 0 0,0 0 0 0,0 0 0 15,0 0 0-15,0 0 0 0,0 0-1 0,0 0 1 0,0 0 0 16,0 0 0-16,0 0-1 0,0 0 1 0,0 0 0 16,0 0 0-16,0 0-1 0,0 0 1 0,0 0-1 15,0 0 1-15,0 0-1 0,0 0 1 0,0 0 0 16,0 0 0-16,0 0-1 0,0 0 1 0,0 0 0 16,0 0 0-16,0 0-1 0,0 0 1 0,0 0 0 15,0 0 0-15,0 0-1 0,0 0 1 0,0 0 0 16,0 0 0-16,0 0-1 0,0 0 1 0,0 0 0 15,0 0 0-15,0 0-1 0,0 0 1 0,0 0 0 16,0 0 0-16,0 0-1 0,0 0 1 0,0 0 0 0,0 0 0 16,0 0 0-16,0 0 0 0,0 0 0 0,0 0 0 15,0 0 0-15,0 0 0 0,0 0 0 0,0 0 0 16,0 0 0-16,0 0 0 0,0 0 0 0,0 0 0 16,0 0 0-16,0 0 0 0,0 0 0 0,0 0 0 15,0 0-1-15,0 0 1 0,0 0 0 0,0 0 0 16,0 0-1-16,0 0 1 0,0 0 0 0,0 0 0 15,0 0-1-15,0 0 1 0,0 0 0 0,0 0 0 16,0 0-1-16,0 0 1 0,0 0 0 0,0 0 0 0,0 0 0 16,0 0 0-16,0 0 0 0,0 0 0 0,0 0 0 15,0 0 0-15,0 0 0 0,0 0 0 0,0 0 0 0,0 0 0 16,0 0 0-16,0 0 0 0,0 0 0 0,0 0 0 16,0 0 1-16,0 0-1 0,0 0 0 0,0 0 0 15,0 0 1-15,0 0-1 0,0 0 0 0,0 0 0 16,0 0 1-16,0 0-1 0,0 0 0 0,0 0 0 15,0 0 1-15,0 0-1 0,0 0 0 0,0 0 0 0,0 0 1 16,0 0-1-16,0 0 0 0,0 0 0 0,0 0 1 16,0 0-1-16,0 0 0 0,0 0 0 0,0 0 0 15,0 0 0-15,0 0 0 0,0 0 0 0,0 0 0 16,0 0 0-16,0 0 0 0,0 0 0 0,0 0 0 16,0 0 0-16,0 0-1 0,0 0 1 0,0 0-1 15,0 0 1-15,0 0-2 0,0 0 2 0,0 0-1 16,0 0 1-16,0 0-2 0,0 0 2 0,0 0-1 15,0 0 1-15,0 0-2 0,0 0 2 0,0 0-1 16,0 0 1-16,0 0-1 0,0 0 1 0,0 0-1 0,0 0 1 16,0 0-1-16,0 0 1 0,0 0 0 0,0 0 0 15,0 0-1-15,0 0 1 0,0 0 0 0,0 0 0 16,0 0 0-16,0 0 0 0,0 0 0 0,0 0 0 16,0 0 0-16,0 0 0 0,0 0 0 0,0 0 0 15,0 0 0-15,0 0 0 0,0 0 0 0,0 0 0 16,0 0 0-16,0 0 0 0,0 0 0 0,0 0 0 15,0 0 0-15,0 0 0 0,0 0 1 0,0 0-1 16,0 0 1-16,0 0-1 0,0 0 2 0,0 0-2 0,0 0 2 16,0 0-2-16,0 0 2 0,0 0-2 0,0 0 1 15,0 0-1-15,0 0 1 0,0 0-1 0,0 0 0 16,0 0 0-16,0 0 1 0,0 0-1 0,0 0 0 16,0 0 0-16,0 0 0 0,0 0 0 0,0 0 0 0,0 0 0 15,0 0 0-15,0 0 0 0,0 0 0 0,0 0 0 16,0 0 0-16,0 0 0 0,0 0 0 0,0 0 0 15,0 0 0-15,0 0 0 0,0 0 0 0,0 0 0 0,0 0 1 16,0 0-1-16,0 0 0 0,0 0 0 0,0 0 1 16,0 0-1-16,0 0 1 0,0 0-1 0,0 0 1 15,0 0-1-15,0 0 1 0,0 0-1 0,0 0 2 16,0 0-2-16,0 0 2 0,0 0-2 0,0 0 3 16,0 0-3-16,0 0 3 0,0 0-3 0,0 0 3 15,0 0-3-15,0 0 3 0,0 0-3 0,0 0 3 16,0 0-3-16,0 0 3 0,0 0-3 0,0 0 3 15,0 0-3-15,0 0 2 0,0 0-2 0,0 0 3 16,0 0-3-16,0 0 1 0,0 0-1 0,0 0 1 16,0 0-1-16,0 0 0 0,0 0 0 0,0 0 0 15,9 9 0-15,-9-9-2 0,0 0 2 0,14 3-2 0,9-1 2 16,0 0-1113-16</inkml:trace>
  <inkml:trace contextRef="#ctx0" brushRef="#br0" timeOffset="42675.18">18387 12062 404 0,'0'0'0'0,"0"0"0"0,0 0 0 0,0 0 6 16,0 0-6-16,0 0 7 0,0 0-7 0,0 0 2 15,0 0-2-15,0 0 2 0,-20 0-2 0,20 0 1 16,0 0-1-16,-24 2 1 0,-17 8-1 0,1 2-258 0</inkml:trace>
  <inkml:trace contextRef="#ctx0" brushRef="#br0" timeOffset="69220.92">32105 7182 102 0,'0'0'0'16,"0"0"0"-16,-22 36 0 0,22-36 0 0,0 0 0 15,-19 37 0-15,0 8 0 0,19-45 1 0,0 0-1 0,-20 39 2 16,1 3-2-16,19-42 6 0,0 0-6 0,-27 41 7 16,-10 6-7-16,0 2-29 0</inkml:trace>
  <inkml:trace contextRef="#ctx0" brushRef="#br0" timeOffset="71184">31709 7235 359 0,'0'0'0'0,"0"0"0"0,-15-12 0 15,15 12 2-15,0 0-2 0,-18-15 2 16,-3-3-2-16,21 18 3 0,0 0-3 0,-25-22 4 0,2 5-4 16,23 17 4-16,0 0-4 0,-23-18 5 0,4 6-5 15,19 12 2-15,0 0-2 0,-18-10 3 0,2 1-3 16,16 9 4-16,0 0-4 0,-16-8 4 0,2-3-4 15,14 11 4-15,0 0-4 0,-12-5 5 0,-2-2-5 16,14 7 9-16,0 0-9 0,-21-10 9 0,-13-6-9 0,34 16 17 16,0 0-17-16,-40-15 17 0,-5 2-17 0,45 13 22 15,0 0-22-15,-49-8 23 0,1-1-23 0,48 9 27 0,0 0-27 16,-45-3 28-16,1 3-28 0,44 0 27 0,0 0-27 16,-43 0 27-16,4 3-27 0,39-3 23 0,0 0-23 15,-38 5 24-15,-1 2-24 0,39-7 21 0,0 0-21 16,-43 11 22-16,-6 4-22 0,49-15 19 0,0 0-19 15,-49 19 19-15,3 5-19 0,46-24 16 0,0 0-16 16,-46 28 16-16,-2 2-16 0,48-30 13 0,0 0-13 0,-46 29 14 16,4-3-14-16,42-26 10 0,0 0-10 0,-40 26 11 15,3 5-11-15,37-31 8 0,0 0-8 0,-36 36 8 16,3 6-8-16,33-42 5 0,0 0-5 0,-32 47 5 16,2 6-5-16,30-53 3 0,0 0-3 0,-30 54 3 15,0 1-3-15,30-55 1 0,0 0-1 0,-34 61 2 16,-1 5-2-16,35-66 2 0,0 0-2 0,-37 72 3 15,0 11-3-15,37-83 5 0,0 0-5 0,-35 82 5 16,3-1-5-16,32-81 6 0,0 0-6 0,-30 88 6 0,2 9-6 16,28-97 8-16,0 0-8 0,-30 97 9 15,-2 9-9-15,32-106 12 0,0 0-12 0,-30 105 12 0,7 11-12 16,23-116 19-16,0 0-19 0,-19 109 20 0,-1 0-20 16,20-109 27-16,0 0-27 0,-17 102 27 0,1 4-27 15,16-106 30-15,0 0-30 0,-16 104 30 0,2-4-30 16,14-100 40-16,0 0-40 0,-14 99 41 0,1 5-41 15,13-104 41-15,0 0-41 0,-10 103 41 0,1 3-41 0,9-106 38 16,0 0-38-16,-5 106 39 0,1-1-39 0,4-105 36 16,0 0-36-16,0 107 36 0,2 2-36 0,-2-109 28 15,0 0-28-15,5 106 29 0,4 0-29 0,-9-106 26 16,0 0-26-16,12 103 27 0,4 3-27 0,-16-106 22 16,0 0-22-16,20 107 23 0,1 1-23 0,-21-108 20 0,0 0-20 15,21 110 21-15,0 1-21 0,-21-111 23 0,0 0-23 16,21 114 24-16,2-1-24 0,-23-113 21 0,0 0-21 15,20 117 22-15,-6 1-22 0,-14-118 19 0,0 0-19 0,10 125 20 16,-4 8-20-16,-6-133 21 0,0 0-21 0,5 133 21 16,-3-3-21-16,-2-130 24 0,0 0-24 0,2 140 24 15,-4 6-24-15,2-146 29 0,0 0-29 0,-4 154 29 16,-1 15-29-16,5-169 28 0,0 0-28 0,-5 166 29 16,-2-3-29-16,7-163 25 0,0 0-25 0,-2 158 25 15,2-11-25-15,0-147 24 0,0 0-24 0,5 143 24 16,0-3-24-16,-5-140 24 0,0 0-24 0,11 128 24 15,0-1-24-15,-11-127 21 0,0 0-21 0,12 123 22 16,0 3-22-16,-12-126 19 0,0 0-19 0,16 126 20 16,4 8-20-16,-20-134 14 0,0 0-14 0,21 131 15 0,3 4-15 15,-24-135 14-15,0 0-14 0,27 133 14 0,-1 1-14 16,-26-134 11-16,0 0-11 0,29 121 11 0,2-16-11 16,-31-105 8-16,0 0-8 0,29 99 8 0,-1 1-8 15,-28-100 6-15,0 0-6 0,32 94 7 0,6-15-7 16,-38-79 5-16,0 0-5 0,39 70 5 0,-2-15-5 15,-37-55 3-15,0 0-3 0,43 52 3 0,6-2-3 16,-49-50 2-16,0 0-2 0,48 45 3 0,-15-10-3 0,-33-35 1 16,0 0-1-16,41 33 1 0,15 12-1 0,-56-45 0 15,0 0 0-15,58 43 1 0,-5-7-1 0,-53-36 0 16,0 0 0-16,51 30 0 0,-1 1 0 0,-50-31 0 0,0 0 0 16,53 27 0-16,7 5 0 0,-60-32 0 0,0 0 0 15,60 31 0-15,1-2 0 0,-61-29-1 0,0 0 1 16,64 24 0-16,3-8 0 0,-67-16-1 0,0 0 1 15,63 10-1-15,-3-3 1 0,-60-7-1 0,0 0 1 16,57 2 0-16,-4-7 0 0,-53 5-1 0,0 0 1 0,49-11 0 16,-7-2 0-16,-42 13-1 0,0 0 1 0,37-18 0 15,-7 1 0-15,-30 17-1 0,0 0 1 0,30-19 0 16,2-7 0-16,-32 26-1 0,0 0 1 0,32-31 0 16,-2-6 0-16,-30 37-1 0,0 0 1 0,30-48 0 15,5-13 0-15,-35 61-1 0,0 0 1 0,39-74 0 16,3-18 0-16,-42 92 0 0,0 0 0 0,44-102 0 15,4-22 0-15,-48 124 1 0,0 0-1 0,55-135 1 16,5-14-1-16,-60 149 1 0,0 0-1 0,68-163 2 16,5-8-2-16,-73 171 4 0,0 0-4 0,67-168 5 0,-9 9-5 15,-58 159 6-15,0 0-6 0,53-151 6 0,-4 8-6 16,-49 143 6-16,0 0-6 0,50-135 7 0,-1 1-7 16,-49 134 6-16,0 0-6 0,48-142 6 0,1-17-6 15,-49 159 5-15,0 0-5 0,50-178 5 0,-3-12-5 16,-47 190 4-16,0 0-4 0,42-189 4 0,-3 5-4 15,-39 184 2-15,0 0-2 0,32-174 2 0,-9 16-2 16,-23 158 1-16,0 0-1 0,19-152 1 0,-5-2-1 16,-14 154 0-16,0 0 0 0,11-156 1 0,-6 2-1 0,-5 154 0 15,0 0 0-15,2-150 0 0,-4-8 0 0,2 158 0 16,0 0 0-16,-3-164 0 0,-2 1 0 0,5 163 0 16,0 0 0-16,-9-166 0 0,-2-2 0 0,11 168 0 0,0 0 0 15,-12-168 0-15,-4 2 0 0,16 166 0 0,0 0 0 16,-20-149 0-16,1 26 0 0,19 123 0 0,0 0 0 15,-23-116 0-15,0 4 0 0,23 112 0 0,0 0 0 16,-21-107 0-16,0 6 0 0,21 101-1 0,0 0 1 16,-21-104 0-16,0 1 0 0,21 103-1 0,0 0 1 0,-22-101-1 15,1 11 1-15,21 90-1 0,0 0 1 0,-23-85-1 16,-3-6 1-16,26 91-1 0,0 0 1 0,-28-90-1 16,1 5 1-16,27 85-2 0,0 0 2 0,-30-85-1 15,-5-3 1-15,35 88-2 0,0 0 2 0,-37-88-1 16,2-6 1-16,35 94-3 0,0 0 3 0,-36-88-3 15,-1 7 3-15,37 81-6 0,0 0 6 0,-37-78-6 16,2 2 6-16,35 76-10 0,0 0 10 0,-37-82-9 16,-4 6 9-16,41 76-12 0,0 0 12 0,-42-71-12 15,1 9 12-15,41 62-12 0,0 0 12 0,-42-66-12 0,-2 0 12 16,44 66-12-16,0 0 12 0,-48-62-11 0,-1-2 11 16,49 64-11-16,0 0 11 0,-49-61-10 0,1 4 10 15,48 57-10-15,0 0 10 0,-49-53-9 0,-1 4 9 16,50 49-8-16,0 0 8 0,-51-47-8 0,2 2 8 15,49 45-8-15,0 0 8 0,-50-43-7 0,-1 5 7 16,51 38-8-16,0 0 8 0,-53-36-7 0,-7 3 7 16,60 33-6-16,0 0 6 0,-62-31-6 0,1 1 6 0,61 30-7 15,0 0 7-15,-60-26-6 0,-2 9 6 0,62 17-7 16,0 0 7-16,-60-16-6 0,5 8 6 0,55 8-8 16,0 0 8-16,-53-5-8 0,6 1 8 0,47 4-7 0,0 0 7 15,-50-3-7-15,3 3 7 0,47 0-6 16,0 0 6-16,-48 3-6 0,-1 1 6 0,49-4-6 0,0 0 6 15,-48 1-6-15,8-1 6 0,40 0-5 0,0 0 5 16,-43 4-5-16,-1 3 5 0,44-7-6 0,0 0 6 0,-44 12-5 16,0 5 5-16,44-17-5 0,0 0 5 0,-42 19-4 15,3 5 4-15,39-24-4 0,0 0 4 0,-39 30-4 16,0 6 4-16,39-36-6 0,0 0 6 0,-35 40-5 16,5 0 5-16,30-40-10 0,0 0 10 0,-25 41-10 15,4 3 10-15,21-44-23 0,0 0 23 0,-19 46-22 16,-2 4 22-16,1-1-1385 0</inkml:trace>
</inkml:ink>
</file>

<file path=ppt/ink/ink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6:47:29.353"/>
    </inkml:context>
    <inkml:brush xml:id="br0">
      <inkml:brushProperty name="width" value="0.05292" units="cm"/>
      <inkml:brushProperty name="height" value="0.05292" units="cm"/>
      <inkml:brushProperty name="color" value="#FF0000"/>
    </inkml:brush>
  </inkml:definitions>
  <inkml:trace contextRef="#ctx0" brushRef="#br0">19128 6730 180 0,'0'0'0'0,"0"0"0"0,33 4 0 0,-33-4 7 16,0 0-7-16,32 1 8 0,14 3-8 0,-46-4 19 0,0 0-19 15,51 0 20-15,4 0-20 0,-55 0 18 0,0 0-18 16,60 3 19-16,1-3-19 0,-61 0 14 0,0 0-14 16,66-3 15-16,1-1-15 0,-67 4 14 0,0 0-14 15,67-3 14-15,-4 1-14 0,-63 2 14 0,0 0-14 16,67 0 14-16,5-3-14 0,-72 3 11 0,0 0-11 0,75-4 11 15,-1 1-11-15,-74 3 17 0,0 0-17 0,77-2 17 16,4 2-17-16,-81 0 22 0,0 0-22 0,81-3 22 16,6-1-22-16,-87 4 23 0,0 0-23 0,83-5 24 15,0 5-24-15,-83 0 22 0,0 0-22 0,83-4 22 16,-2 4-22-16,-81 0 25 0,0 0-25 0,77-5 25 16,5 2-25-16,-82 3 29 0,0 0-29 0,88-7 30 15,7 7-30-15,-95 0 26 0,0 0-26 0,92 3 26 16,-6-6-26-16,-86 3 25 0,0 0-25 0,90-2 26 15,5 4-26-15,-95-2 20 0,0 0-20 0,96 3 20 16,-6-3-20-16,-90 0 16 0,0 0-16 0,93 0 17 0,-1-3-17 16,-92 3 12-16,0 0-12 0,90-2 12 0,-4 0-12 15,-86 2 10-15,0 0-10 0,85-1 11 0,-4-3-11 16,-81 4 8-16,0 0-8 0,85-5 8 0,5 3-8 16,-90 2 6-16,0 0-6 0,91-1 7 0,3-3-7 15,-94 4 7-15,0 0-7 0,95-3 8 0,4-3-8 16,-99 6 12-16,0 0-12 0,99-3 12 0,-6-2-12 0,-93 5 14 15,0 0-14-15,94-2 14 0,6 2-14 0,-100 0 15 16,0 0-15-16,97 2 16 0,-9-2-16 0,-88 0 15 16,0 0-15-16,88 0 16 0,4 0-16 0,-92 0 14 0,0 0-14 15,99 2 14-15,9 1-14 0,-108-3 14 0,0 0-14 16,105 3 14-16,-2 1-14 0,-103-4 6 0,0 0-6 16,91 5 7-16,-8-8-7 0,-83 3 2 0,0 0-2 15,81 0 2-15,-1 3-2 0,-80-3 1 0,0 0-1 16,77 4 1-16,3-4-1 0,-80 0 0 0,0 0 0 0,83 0 1 15,3 3-1-15,-86-3 0 0,0 0 0 0,88 2 1 16,-3-2-1-16,-85 0 2 0,0 0-2 0,81 0 3 16,-5 3-3-16,-76-3 5 0,0 0-5 0,79-3 6 15,4-2-6-15,-83 5 7 0,0 0-7 0,80-4 7 16,-6 4-7-16,-74 0 8 0,0 0-8 0,69 4 8 16,-8-8-8-16,-61 4 8 0,0 0-8 0,55 0 8 15,1-3-8-15,-56 3 7 0,0 0-7 0,55 3 7 16,7 1-7-16,-62-4 5 0,0 0-5 0,60 5 6 15,0-2-6-15,-60-3 4 0,0 0-4 0,62 4 5 16,1-4-5-16,-63 0 4 0,0 0-4 0,69-4 4 0,0 1-4 16,-69 3 2-16,0 0-2 0,67-2 2 0,-9 2-2 15,-58 0 1-15,0 0-1 0,56 0 2 0,-1-3-2 16,-55 3 0-16,0 0 0 0,55-4 1 0,-15-1-1 16,-40 5 0-16,0 0 0 0,41 0 1 0,-1-2-1 15,-40 2 0-15,0 0 0 0,41-5 1 0,-4-2-1 16,-37 7 0-16,0 0 0 0,32-5 1 0,-11 0-1 15,-21 5 1-15,0 0-1 0,16-2 1 0,-4 2-1 0,-12 0 1 16,0 0-1-16,12-2 2 0,3-1-2 0,-15 3 2 16,0 0-2-16,10-4 3 0,-10 4-3 0,0 0 3 15,0 0-3-15,9 0 4 0,-9 0-4 0,0 0 1 16,0 0-1-16,0 0 2 0,0 0-2 0,0 0 0 0,0 0 0 16,0 0 1-16,-14-3-1 0,0 1-876 0</inkml:trace>
  <inkml:trace contextRef="#ctx0" brushRef="#br0" timeOffset="1574.71">7502 7353 124 0,'0'0'0'0,"-20"9"0"16,-20 10 0-16,40-19 2 0,0 0-2 0,-50 19 2 16,-8 2-2-16,58-21 1 0,0 0-1 0,-63 24 2 15,-10 2-2-15,73-26 5 0,0 0-5 0,-75 31 6 0,11-7-6 16,64-24 6-16,0 0-6 0,-49 16 7 0,17-8-7 16,32-8 4-16,0 0-4 0,-19 6 4 0,6 1-4 15,13-7 2-15,0 0-2 0,-12 3 3 0,3-3-3 16,9 0 1-16,0 0-1 0,0 0 1 0,0 0-1 15,0 0 1-15,0 0-1 0,16-3 1 0,26-15-1 16,-42 18 0-16,0 0 0 0,62-22 1 0,24-11-1 16,-86 33 0-16,0 0 0 0,94-33 1 0,-6 0-1 15,-88 33 0-15,0 0 0 0,88-28 0 0,-7 1 0 0,-81 27 1 16,0 0-1-16,78-25 1 0,-11 5-1 0,-67 20 0 16,0 0 0-16,51-19 1 0,-16 10-1 0,-35 9 0 15,0 0 0-15,27-9 1 0,-13 9-1 0,-14 0 0 0,0 0 0 16,9-3 1-16,-9 3-1 0,0 0 0 0,0 0 0 15,10 0 0-15,-2 0 0 0,-8 0 0 16,0 0 0-16,0 0 0 0,8 3 0 0,-2-3-75 16</inkml:trace>
  <inkml:trace contextRef="#ctx0" brushRef="#br0" timeOffset="7865.8">4468 8777 124 0,'0'0'0'0,"0"0"0"16,0 0 0-16,0 0 7 0,0 0-7 0,0 0 7 15,0 0-7-15,0 0 18 0,0 0-18 0,0 0 19 16,0 0-19-16,0 0 21 0,0 0-21 0,0 0 22 15,0 0-22-15,0 0 19 0,0 0-19 0,0 0 20 16,0 0-20-16,0 0 16 0,0 0-16 0,0 0 16 16,0 0-16-16,0 0 13 0,0 0-13 0,0 0 14 0,21 11-14 15,-21-11 15-15,0 0-15 0,14 0 16 0,4 0-16 16,-18 0 24-16,0 0-24 0,23 0 25 0,-6 0-25 16,-17 0 30-16,0 0-30 0,18 0 31 0,1-2-31 15,-19 2 32-15,0 0-32 0,27-7 33 0,1 2-33 16,-28 5 33-16,0 0-33 0,35-9 33 0,6 2-33 0,-41 7 32 15,0 0-32-15,41-5 33 0,4 2-33 0,-45 3 35 16,0 0-35-16,45 0 36 0,-3-4-36 0,-42 4 28 16,0 0-28-16,44 0 29 0,0 0-29 0,-44 0 20 0,0 0-20 15,37 5 20-15,-2 6-20 0,-35-11 14 16,0 0-14-16,34 12 14 0,1 0-14 0,-35-12 10 0,0 0-10 16,35 12 10-16,2-3-10 0,-37-9 7 15,0 0-7-15,41 8 8 0,3 3-8 0,-44-11 7 0,0 0-7 16,46 9 7-16,9-6-7 0,-55-3 5 0,0 0-5 15,49 2 6-15,-5 1-6 0,-44-3 13 0,0 0-13 16,41 5 14-16,5-1-14 0,-46-4 21 0,0 0-21 0,45 3 22 16,0 1-22-16,-45-4 24 0,0 0-24 0,37 3 24 15,-6 2-24-15,-31-5 25 0,0 0-25 0,36 6 25 16,1-3-25-16,-37-3 22 0,0 0-22 0,35 4 23 16,-7 4-23-16,-28-8 27 0,0 0-27 0,32 9 28 15,3-6-28-15,-35-3 24 0,0 0-24 0,32 4 24 16,3-1-24-16,-35-3 22 0,0 0-22 0,41 4 22 15,1 1-22-15,-42-5 16 0,0 0-16 0,48 3 16 16,-6-3-16-16,-42 0 11 0,0 0-11 0,44 0 12 16,2 0-12-16,-46 0 8 0,0 0-8 0,46 2 9 0,-6 1-9 15,-40-3 6-15,0 0-6 0,45 4 7 0,-1-1-7 16,-44-3 5-16,0 0-5 0,46 4 5 0,-1-2-5 16,-45-2 5-16,0 0-5 0,50 0 5 0,-1 0-5 15,-49 0 4-15,0 0-4 0,50 0 5 0,-1-2-5 16,-49 2 4-16,0 0-4 0,46-4 4 0,0 4-4 15,-46 0 5-15,0 0-5 0,40-3 5 0,4-2-5 16,-44 5 7-16,0 0-7 0,46-7 7 0,4 3-7 16,-50 4 7-16,0 0-7 0,49-1 8 0,2-1-8 0,-51 2 9 15,0 0-9-15,53-2 10 0,-2-1-10 0,-51 3 9 0,0 0-9 16,50-9 10-16,-3 0-10 0,-47 9 9 0,0 0-9 16,46-6 10-16,5-3-10 0,-51 9 9 0,0 0-9 15,53-11 9-15,-2 3-9 0,-51 8 6 0,0 0-6 16,53-9 6-16,-3 1-6 0,-50 8 5 0,0 0-5 15,49-7 5-15,0 1-5 0,-49 6 4 0,0 0-4 16,46-7 4-16,-5 2-4 0,-41 5 4 0,0 0-4 0,44-3 4 16,7 3-4-16,-51 0 3 0,0 0-3 0,49 0 4 15,3 0-4-15,-52 0 4 0,0 0-4 0,49 0 4 16,-1 3-4-16,-48-3 4 0,0 0-4 0,49 0 5 16,2 2-5-16,-51-2 5 0,0 0-5 0,50-2 6 15,4-1-6-15,-54 3 4 0,0 0-4 0,53-5 5 16,2 5-5-16,-55 0 4 0,0 0-4 0,46 1 4 15,0 3-4-15,-46-4 4 0,0 0-4 0,44 0 5 16,-4 0-5-16,-40 0 4 0,0 0-4 0,41 0 4 16,3 0-4-16,-44 0 3 0,0 0-3 0,37 0 4 0,-2 5-4 15,-35-5 3-15,0 0-3 0,34 3 3 0,5-3-3 16,-39 0 3-16,0 0-3 0,40 0 4 0,-8 4-4 16,-32-4 4-16,0 0-4 0,33 0 4 0,3-4-4 15,-36 4 3-15,0 0-3 0,35-1 4 0,2 2-4 16,-37-1 1-16,0 0-1 0,35 4 1 0,-3-4-1 15,-32 0 2-15,0 0-2 0,33 0 2 0,1-4-2 0,-34 4 2 16,0 0-2-16,34-1 2 0,-4 2-2 0,-30-1 3 16,0 0-3-16,31 4 3 0,6-4-3 0,-37 0 2 15,0 0-2-15,36 3 2 0,4-3-2 0,-40 0 2 16,0 0-2-16,34 2 2 0,-8-4-2 0,-26 2 1 0,0 0-1 16,30 0 2-16,7-3-2 0,-37 3 1 0,0 0-1 15,32 0 2-15,-4 3-2 0,-28-3 1 0,0 0-1 16,32 2 2-16,7-4-2 0,-39 2 1 0,0 0-1 15,40 0 1-15,1-3-1 0,-41 3 2 0,0 0-2 16,40 3 2-16,-3 1-2 0,-37-4 3 0,0 0-3 0,36 5 3 16,4-5-3-16,-40 0 3 0,0 0-3 0,37 0 3 15,4 0-3-15,-41 0 3 0,0 0-3 0,35 4 3 16,6-4-3-16,-41 0 2 0,0 0-2 0,37 0 3 16,0 8-3-16,-37-8 2 0,0 0-2 0,39 4 2 15,1-4-2-15,-40 0 1 0,0 0-1 0,43-4 1 16,-3 4-1-16,-40 0 0 0,0 0 0 0,41 4 0 15,-1-4 0-15,-40 0 0 0,0 0 0 0,41 0 0 16,-1 0 0-16,-40 0 0 0,0 0 0 0,39 0 0 16,-2-9 0-16,-37 9 0 0,0 0 0 0,41-3 0 0,1 3 0 15,-42 0 0-15,0 0 0 0,44 3 0 0,6 2 0 16,-50-5 1-16,0 0-1 0,44 4 1 0,-5-3-1 16,-39-1 3-16,0 0-3 0,40 4 4 0,2-1-4 15,-42-3 5-15,0 0-5 0,43 0 5 0,1 0-5 16,-44 0 7-16,0 0-7 0,40 4 8 0,-6-4-8 15,-34 0 8-15,0 0-8 0,35-4 8 0,6 4-8 16,-41 0 7-16,0 0-7 0,40 4 7 0,1-3-7 0,-41-1 7 16,0 0-7-16,40 0 7 0,-2 0-7 0,-38 0 5 15,0 0-5-15,35 2 6 0,-7 0-6 0,-28-2 3 16,0 0-3-16,32 0 3 0,1-4-3 0,-33 4 1 16,0 0-1-16,39-1 1 0,5 1-1 0,-44 0 0 0,0 0 0 15,46 0 1-15,2 0-1 0,-48 0 0 0,0 0 0 16,46 1 1-16,5 6-1 0,-51-7 0 0,0 0 0 15,49 4 1-15,0-2-1 0,-49-2 0 0,0 0 0 16,53 1 1-16,-3 5-1 0,-50-6 1 0,0 0-1 0,54 0 1 16,-4 0-1-16,-50 0 1 0,0 0-1 15,49-6 2-15,2 3-2 0,-51 3 0 0,0 0 0 0,50 0 1 16,1 3-1-16,-51-3 0 0,0 0 0 0,49 6 1 16,-1 0-1-16,-48-6 1 0,0 0-1 0,49 6 1 15,-1-10-1-15,-48 4 1 0,0 0-1 0,56 0 2 16,1 4-2-16,-57-4 1 0,0 0-1 0,56 3 2 15,-1-6-2-15,-55 3 2 0,0 0-2 0,46 0 2 16,0 0-2-16,-46 0 3 0,0 0-3 0,44 3 3 16,-4 1-3-16,-40-4 3 0,0 0-3 15,44 1 4-15,-5-2-4 0,-39 1 3 0,0 0-3 0,41-2 4 16,6 4-4-16,-47-2 3 0,0 0-3 0,50 1 3 0,-1 3-3 16,-49-4 3-16,0 0-3 0,46 0 4 0,3 0-4 15,-49 0 3-15,0 0-3 0,41 0 3 0,-7 0-3 16,-34 0 4-16,0 0-4 0,31-4 4 0,3-1-4 15,-34 5 3-15,0 0-3 0,39-9 4 0,5 9-4 16,-44 0 3-16,0 0-3 0,39 0 3 0,-15-1-3 16,-24 1 2-16,0 0-2 0,23-2 2 0,4 4-2 15,-27-2 1-15,0 0-1 0,30 1 2 0,1-2-2 0,-31 1 0 16,0 0 0-16,32-2 1 0,-9 2-1 0,-23 0 1 16,0 0-1-16,25-3 1 0,-1 3-1 15,-24 0 1-15,0 0-1 0,25-6 2 0,-2 3-2 16,-23 3 2-16,0 0-2 0,27 0 2 0,2 0-2 0,-29 0 2 15,0 0-2-15,32 2 2 0,4-2-2 0,-36 0 1 0,0 0-1 16,37 0 1-16,3 1-1 0,-40-1 0 0,0 0 0 16,37 2 0-16,2-2 0 0,-39 0 0 0,0 0 0 0,46-2 0 15,0 2 0-15,-46 0 0 0,0 0 0 0,51 2 0 16,-2-2 0-16,-49 0 0 0,0 0 0 0,48-2 1 16,-2-1-1-16,-46 3 1 0,0 0-1 0,46 0 1 15,-8-4-1-15,-38 4 1 0,0 0-1 0,39 0 2 16,2 4-2-16,-41-4 2 0,0 0-2 0,39 3 2 15,-4 3-2-15,-35-6 3 0,0 0-3 0,37 0 3 16,3-6-3-16,-40 6 3 0,0 0-3 0,43-3 3 16,4-6-3-16,-47 9 3 0,0 0-3 0,48-3 4 15,0 3-4-15,-48 0 3 0,0 0-3 0,49 0 4 0,2 0-4 16,-51 0 3-16,0 0-3 0,53-4 3 0,-3 8-3 16,-50-4 2-16,0 0-2 0,51 0 2 0,2-4-2 15,-53 4 1-15,0 0-1 0,58-5 2 0,7 5-2 16,-65 0 1-16,0 0-1 0,67 0 1 0,-5-3-1 15,-62 3 1-15,0 0-1 0,58-4 1 0,-3 4-1 16,-55 0 0-16,0 0 0 0,54 4 1 0,1-4-1 16,-55 0 0-16,0 0 0 0,55 0 1 0,3 0-1 15,-58 0 0-15,0 0 0 0,58 0 1 0,-3 0-1 0,-55 0 0 16,0 0 0-16,49 0 1 0,1 0-1 0,-50 0 1 16,0 0-1-16,40 0 2 0,-3 0-2 0,-37 0 1 0,0 0-1 15,36 1 2-15,-1 1-2 0,-35-2 1 0,0 0-1 16,37 0 1-16,-2-3-1 0,-35 3 2 0,0 0-2 15,32-7 2-15,-11 5-2 0,-21 2 2 0,0 0-2 16,21 0 3-16,2 2-3 0,-23-2 3 0,0 0-3 16,21 0 3-16,-1 0-3 0,-20 0 3 0,0 0-3 0,16 0 3 15,-9 0-3-15,-7 0 3 0,0 0-3 0,0 0 4 16,0 0-4-16,0 0 5 0,0 0-5 0,7 0 6 16,-7 0-6-16,0 0 7 0,0 0-7 0,0 0 7 15,0 0-7-15,0 0 9 0,0 0-9 0,7-4 10 16,-7 4-10-16,0 0 9 0,0 0-9 0,0 0 10 15,0 0-10-15,0 0 13 0,0 0-13 0,2-5 13 16,-2 5-13-16,0 0 14 0,0 0-14 0,0 0 14 16,0 0-14-16,0 0 11 0,0 0-11 0,0 0 11 15,0 0-11-15,0 0 10 0,0 0-10 0,7-3 11 16,-7 3-11-16,0 0 2 0,0 0-2 0,12-21 3 0,-12-16-3 16,0 5-1572-16</inkml:trace>
  <inkml:trace contextRef="#ctx0" brushRef="#br0" timeOffset="15832.81">26031 7784 539 0,'0'0'0'0,"0"0"0"16,-22-9 0-16,22 9 10 0,0 0-10 0,-25-10 10 15,-9-4-10-15,34 14 17 0,0 0-17 0,-37-14 17 16,-2 4-17-16,39 10 17 0,0 0-17 0,-40-7 18 15,1 2-18-15,39 5 17 0,0 0-17 0,-42-4 18 16,-4 1-18-16,46 3 14 0,0 0-14 0,-48 0 15 16,-1-4-15-16,49 4 11 0,0 0-11 0,-49-1 11 15,1-1-11-15,48 2 8 0,0 0-8 0,-53-2 9 16,5-1-9-16,48 3 4 0,0 0-4 0,-46-4 5 16,2 4-5-16,44 0 1 0,0 0-1 0,-44-1 2 15,0-1-2-15,44 2 0 0,0 0 0 0,-46-2 0 16,0-1 0-16,46 3-1 0,0 0 1 0,-45-6 0 15,1 3 0-15,44 3-1 0,0 0 1 0,-48 0 0 0,6-3 0 16,42 3-1-16,0 0 1 0,-43 0 0 0,3 0 0 16,40 0-1-16,0 0 1 0,-39 0 0 0,-2 0 0 15,41 0 0-15,0 0 0 0,-46-6 0 0,-1 3 0 16,47 3 2-16,0 0-2 0,-51-4 2 0,-2 1-2 16,53 3 7-16,0 0-7 0,-55-3 7 0,0-3-7 0,55 6 12 15,0 0-12-15,-54-8 13 0,-5-3-13 0,59 11 16 16,0 0-16-16,-58-8 17 0,4 2-17 0,54 6 17 0,0 0-17 15,-57-3 18-15,-5 0-18 0,62 3 15 0,0 0-15 16,-65-2 16-16,-2 0-16 0,67 2 13 0,0 0-13 16,-65-2 14-16,5 2-14 0,60 0 13 0,0 0-13 15,-65 0 14-15,-9 0-14 0,74 0 6 0,0 0-6 16,-73-3 6-16,10 3-6 0,63 0 4 0,0 0-4 0,-62 3 5 16,0 1-5-16,62-4 2 0,0 0-2 0,-61 2 2 15,-7-4-2-15,68 2 1 0,0 0-1 0,-65 0 1 16,5 5-1-16,60-5 0 0,0 0 0 0,-58 3 0 15,2 1 0-15,56-4 0 0,0 0 0 0,-59 5 0 16,1 2 0-16,58-7 0 0,0 0 0 0,-56 9 1 16,1-6-1-16,55-3 0 0,0 0 0 0,-55 9 1 15,-3-1-1-15,58-8 1 0,0 0-1 0,-56 7 2 16,5 4-2-16,51-11 3 0,0 0-3 0,-46 12 3 16,3-2-3-16,43-10 4 0,0 0-4 0,-44 16 4 0,0 5-4 15,44-21 4-15,0 0-4 0,-42 20 5 16,5-1-5-16,37-19 4 0,0 0-4 0,-37 21 5 0,-4 0-5 15,41-21 3-15,0 0-3 0,-40 28 3 0,4 5-3 16,36-33 1-16,0 0-1 0,-33 29 2 0,-1 2-2 16,34-31 0-16,0 0 0 0,-33 24 1 0,1-3-1 15,32-21-1-15,0 0 1 0,-30 24 0 0,5 6 0 16,25-30-1-16,0 0 1 0,-24 29-1 0,-1 1 1 16,25-30-2-16,0 0 2 0,-23 24-2 0,7 0 2 0,16-24-2 15,0 0 2-15,-10 28-2 0,3 5 2 0,7-33-1 16,0 0 1-16,-2 36-1 0,-4 4 1 0,6-40 0 15,0 0 0-15,-1 38 0 0,1-4 0 0,0-34 0 0,0 0 0 16,3 30 1-16,3-6-1 0,-6-24 1 0,0 0-1 16,7 21 2-16,0 0-2 0,-7-21 3 0,0 0-3 15,7 22 4-15,2-1-4 0,-9-21 5 0,0 0-5 16,14 19 5-16,3-2-5 0,-17-17 6 0,0 0-6 16,21 16 6-16,2-1-6 0,-23-15 6 0,0 0-6 0,23 18 7 15,7-3-7-15,-30-15 6 0,0 0-6 0,29 12 7 16,-5-3-7-16,-24-9 7 0,0 0-7 0,27 5 7 15,6 11-7-15,-33-16 7 0,0 0-7 0,37 15 7 16,0-3-7-16,-37-12 5 0,0 0-5 0,36 7 5 16,1 2-5-16,-37-9 3 0,0 0-3 0,33 9 3 15,-3-2-3-15,-30-7 2 0,0 0-2 0,34 8 3 16,4 1-3-16,-38-9 3 0,0 0-3 0,41 9 4 16,0-1-4-16,-41-8 4 0,0 0-4 0,40 7 5 15,2-2-5-15,-42-5 6 0,0 0-6 0,45 7 7 16,-1 0-7-16,-44-7 7 0,0 0-7 0,45 9 7 0,-2-4-7 15,-43-5 7-15,0 0-7 0,42 7 8 0,4-7-8 16,-46 0 7-16,0 0-7 0,46 0 8 0,3 0-8 16,-49 0 7-16,0 0-7 0,50 5 8 0,1 2-8 15,-51-7 6-15,0 0-6 0,56 9 7 0,2-6-7 16,-58-3 9-16,0 0-9 0,60 5 10 0,-7 4-10 16,-53-9 11-16,0 0-11 0,52 7 11 0,0-4-11 0,-52-3 5 15,0 0-5-15,50 2 6 0,-8 0-6 0,-42-2 3 16,0 0-3-16,44 5 3 0,9-1-3 15,-53-4 4-15,0 0-4 0,51 1 4 0,-3 1-4 0,-48-2 5 0,0 0-5 16,48 2 6-16,4 1-6 0,-52-3 6 0,0 0-6 16,48 4 7-16,-14-4-7 0,-34 0 7 0,0 0-7 15,31 0 7-15,5 0-7 0,-36 0 6 0,0 0-6 16,30 0 6-16,-13 0-6 0,-17 0 6 0,0 0-6 16,14 1 6-16,2 1-6 0,-16-2 5 0,0 0-5 0,14 2 6 15,-7-2-6-15,-7 0 4 0,0 0-4 0,0 0 5 16,7 0-5-16,-7 0 4 0,0 0-4 0,0 0 5 15,0 0-5-15,0 0 3 0,0 0-3 0,0 0 3 16,0 0-3-16,0 0 1 0,0 0-1 0,-8-2 2 16,-33-10-2-16,1 0-969 0</inkml:trace>
  <inkml:trace contextRef="#ctx0" brushRef="#br0" timeOffset="43317.28">16623 10200 449 0,'0'0'0'15,"0"0"0"-15,0 0 0 0,0 0 0 0,0 0 0 16,0 0 1-16,0 0-1 0,0 0 3 0,0 0-3 16,0 0 4-16,0 0-4 0,0 0 3 0,0 0-3 0,0 0 3 15,0 0-3-15,0 0 2 0,0 0-2 0,0 0 2 16,0 0-2-16,0 0 1 0,0 0-1 0,0 0 1 16,35 15-1-16,-35-15 1 0,0 0-1 0,32 9 1 15,5-5-1-15,-37-4 1 0,0 0-1 0,44-2 2 16,0 0-2-16,-44 2 2 0,0 0-2 0,51 0 2 15,4-5-2-15,-55 5 7 0,0 0-7 0,55-4 7 16,-2 3-7-16,-53 1 19 0,0 0-19 0,45 0 19 16,7 0-19-16,-52 0 25 0,0 0-25 0,56 0 26 15,2 0-26-15,-58 0 27 0,0 0-27 0,64 0 28 16,3-2-28-16,-67 2 27 0,0 0-27 0,72-3 27 0,2-1-27 16,-74 4 23-16,0 0-23 0,71-3 23 0,-11 1-23 15,-60 2 18-15,0 0-18 0,53-5 19 0,-11 1-19 16,-42 4 10-16,0 0-10 0,35-3 10 0,-12 3-10 15,-23 0 6-15,0 0-6 0,18 0 6 0,-8 0-6 16,-10 0 5-16,0 0-5 0,0 0 6 0,13 0-6 16,-13 0 5-16,0 0-5 0,0 0 6 0,0 0-6 0,0 0 7 15,0 0-7-15,0 0 7 0,0 0-7 0,0 0 7 16,0 0-7-16,0 0 8 0,-13 8-8 0,13-8 8 16,0 0-8-16,-19 16 8 0,-18 10-8 0,37-26 8 15,0 0-8-15,-41 29 8 0,-3 4-8 0,44-33 8 0,0 0-8 16,-46 38 8-16,-3 6-8 0,49-44 16 0,0 0-16 15,-49 48 17-15,3-5-17 0,46-43 22 0,0 0-22 16,-50 42 22-16,1-11-22 0,49-31 24 0,0 0-24 16,-41 26 24-16,11-9-24 0,30-17 18 0,0 0-18 15,-15 11 18-15,6-4-18 0,9-7 11 0,0 0-11 0,0 0 12 16,-7 7-12-16,7-7 7 0,0 0-7 0,0 0 7 16,0 0-7-16,0 0 6 0,0 0-6 0,0 0 6 15,0 0-6-15,0 0 5 0,0 0-5 0,0 0 5 16,7-14-5-16,-7 14 4 0,0 0-4 0,19-23 4 15,16-8-4-15,-35 31 8 0,0 0-8 0,41-35 8 16,-4-1-8-16,-37 36 15 0,0 0-15 0,35-36 16 16,1-1-16-16,-36 37 24 0,0 0-24 0,31-29 24 15,-8 8-24-15,-23 21 25 0,0 0-25 0,16-17 26 16,-3 3-26-16,-13 14 24 0,0 0-24 0,8-16 24 16,1 3-24-16,-9 13 19 0,0 0-19 0,9-14 19 0,2 2-19 15,-11 12 17-15,0 0-17 0,7-12 18 0,-4 3-18 16,-3 9 16-16,0 0-16 0,5-9 17 0,-3-6-17 15,-2 15 16-15,0 0-16 0,4-18 17 0,-1-1-17 16,-3 19 14-16,0 0-14 0,0-20 14 0,-3-5-14 16,3 25 14-16,0 0-14 0,-13-24 15 0,-10-5-15 15,23 29 13-15,0 0-13 0,-35-28 13 0,-18 2-13 16,53 26 11-16,0 0-11 0,-60-22 12 0,4 6-12 0,56 16 9 16,0 0-9-16,-55-9 9 0,13 2-9 0,42 7 7 15,0 0-7-15,-34-5 7 0,11 3-7 0,23 2 4 16,0 0-4-16,-14 0 5 0,5 0-5 0,9 0 0 0,0 0 0 15,0 0 1-15,0 0-1 0,0 0-1 0,0 0 1 16,11-17 0-16,30-14 0 0,-1 0-1149 0</inkml:trace>
  <inkml:trace contextRef="#ctx0" brushRef="#br0" timeOffset="44517.03">18473 9958 740 0,'0'0'0'0,"-3"-9"0"0,-1-12 0 15,4 21 0-15,0 0 0 0,-2-26 0 0,-1-3 0 16,3 29 1-16,0 0-1 0,-4-33 2 0,3 2-2 0,1 31 18 16,0 0-18-16,-4-24 19 0,2 10-19 0,2 14 33 15,0 0-33-15,-1-7 33 0,1 7-33 0,0 0 46 16,0 0-46-16,0-11 46 0,0 11-46 0,0 0 43 0,0 0-43 15,0 0 44-15,0-6-44 0,0 6 33 0,0 0-33 16,0 0 34-16,0 0-34 0,0 0 24 0,0 0-24 16,0 13 24-16,-2 20-24 0,2-33 12 0,0 0-12 15,-11 47 13-15,-1 7-13 0,12-54 6 0,0 0-6 16,-18 60 6-16,4 1-6 0,14-61 1 0,0 0-1 0,-14 57 2 16,0-5-2-16,14-52 0 0,0 0 0 0,-12 43 0 15,3-5 0-15,9-38 1 0,0 0-1 0,-14 35 1 16,1-6-1-16,13-29 1 0,0 0-1 0,-10 28 1 15,6-11-1-15,4-17 1 0,0 0-1 0,-3 14 2 16,1-4-2-16,2-10 1 0,0 0-1 0,0 7 2 16,0-7-2-16,0 0 2 0,0 0-2 0,0 7 2 15,0-7-2-15,0 0 3 0,0 0-3 0,0 0 3 16,0 0-3-16,0 0 3 0,0 0-3 0,-7 5 4 16,7-5-4-16,0 0 5 0,0 0-5 0,0-12 6 0,7-19-6 15,-7 31 7-15,0 0-7 0,10-50 8 0,5-14-8 16,-15 64 10-16,0 0-10 0,15-73 10 0,0-5-10 15,-15 78 11-15,0 0-11 0,12-65 12 0,-5 20-12 16,-7 45 11-16,0 0-11 0,9-35 11 0,3 6-11 16,-12 29 16-16,0 0-16 0,9-23 16 0,-4 11-16 15,-5 12 19-15,0 0-19 0,5-7 19 0,4 0-19 16,-9 7 16-16,0 0-16 0,21-2 17 0,16 2-17 16,-37 0 13-16,0 0-13 0,45 2 13 0,4 5-13 0,-49-7 9 15,0 0-9-15,48 10 10 0,-17 1-10 0,-31-11 6 16,0 0-6-16,30 15 6 0,2 8-6 0,-32-23 3 15,0 0-3-15,23 31 4 0,-11 5-4 0,-12-36 1 0,0 0-1 16,-1 42 1-16,-15 6-1 0,16-48 0 0,0 0 0 16,-32 51 0-16,-12-5 0 0,44-46-1 0,0 0 1 15,-44 45-1-15,-4-3 1 0,48-42-1 0,0 0 1 0,-42 34-1 16,8-4 1-16,34-30-1 0,0 0 1 0,-26 19-1 16,8-5 1-16,18-14-1 0,0 0 1 0,-10 8-1 15,3-4 1-15,7-4-1 0,0 0 1 0,0 0 0 16,0 0 0-16,0 0-1 0,0 0 1 0,0 0 0 15,-6 7 0-15,6-7-1 0,0 0 1 0,0 0 0 16,13 0 0-16,-13 0 0 0,0 0 0 0,17 0 0 16,22 0 0-16,-39 0 0 0,0 0 0 0,48 0 0 15,8 0 0-15,-56 0 0 0,0 0 0 0,62 0 0 16,5 0 0-16,-67 0 0 0,0 0 0 0,69 1 1 16,1 1-1-16,-70-2 1 0,0 0-1 0,60 5 1 15,-14 4-1-15,-46-9 1 0,0 0-1 0,41 12 1 16,-3 7-1-16,-38-19 0 0,0 0 0 0,32 21 1 0,-16-9-1 15,-16-12 0-15,0 0 0 0,12 12 0 0,-3 2 0 16,-9-14 0-16,0 0 0 0,6 17 1 0,-3 1-1 16,-3-18 0-16,0 0 0 0,-2 15 1 0,-1-1-1 15,3-14 1-15,0 0-1 0,-13 16 1 0,-9 4-1 16,22-20 1-16,0 0-1 0,-30 21 2 0,-11-4-2 16,41-17 1-16,0 0-1 0,-46 13 1 0,-5-5-1 0,51-8 1 15,0 0-1-15,-62 9 1 0,-12-6-1 0,74-3 6 16,0 0-6-16,-76 6 7 0,4-6-7 0,72 0 7 15,0 0-7-15,-71 3 8 0,3 0-8 0,68-3 12 16,0 0-12-16,-69 4 12 0,5-8-12 0,64 4 7 0,0 0-7 16,-63-1 8-16,10 1-8 0,53 0 4 15,0 0-4-15,-42 1 4 0,10-2-4 0,32 1 0 0,0 0 0 16,-25-7 0-16,6 0 0 0,19 7-4 16,0 0 4-16,-13-12-4 0,3-6 4 0,10 18-24 0,0 0 24 0,-2-19-24 15,13-8 24-15,-1 1-1059 0</inkml:trace>
  <inkml:trace contextRef="#ctx0" brushRef="#br0" timeOffset="45900.44">19330 10241 751 0,'0'0'0'0,"0"0"0"0,0 0 0 16,0 0-2-16,0 0 2 0,-7-5-2 0,2-3 2 15,5 8 0-15,0 0 0 0,-9-7 0 0,4 0 0 0,5 7 6 16,0 0-6-16,0 0 7 0,-5-9-7 0,5 9 13 15,0 0-13-15,0 0 14 0,-7-3-14 0,7 3 22 16,0 0-22-16,0 0 22 0,-18 7-22 0,18-7 23 0,0 0-23 16,-16 15 23-16,-5 11-23 0,21-26 21 0,0 0-21 15,-18 35 22-15,6 3-22 0,12-38 17 0,0 0-17 16,-7 41 17-16,3 1-17 0,4-42 16 0,0 0-16 16,0 36 17-16,4-12-17 0,-4-24 14 0,0 0-14 15,5 16 14-15,6-4-14 0,-11-12 14 0,0 0-14 0,16 10 14 16,7 1-14-16,-23-11 13 0,0 0-13 0,23 2 13 15,-4-4-13-15,-19 2 15 0,0 0-15 0,21-9 15 16,6-6-15-16,-27 15 15 0,0 0-15 0,24-25 16 16,-3-2-16-16,-21 27 16 0,0 0-16 0,13-33 16 15,-3 2-16-15,-10 31 14 0,0 0-14 0,4-37 14 16,-13-4-14-16,9 41 11 0,0 0-11 0,-14-42 11 16,-4 1-11-16,18 41 8 0,0 0-8 0,-23-38 9 15,-3 5-9-15,26 33 4 0,0 0-4 0,-35-23 4 16,-8 13-4-16,43 10 1 0,0 0-1 0,-47-2 2 0,-4 9-2 15,51-7 0-15,0 0 0 0,-53 14 1 16,3 5-1-16,50-19 0 0,0 0 0 0,-40 21 0 0,11-2 0 16,29-19 0-16,0 0 0 0,-19 14 0 0,8-4 0 15,11-10-1-15,0 0 1 0,0 7 0 0,11 7 0 16,-11-14-1-16,0 0 1 0,25 15 0 0,22 1 0 16,-47-16-1-16,0 0 1 0,57 14 0 0,6-7 0 0,-63-7 0 15,0 0 0-15,66 1 0 0,2-2 0 16,-68 1 0-16,0 0 0 0,67-5 0 0,4-2 0 0,-71 7 0 15,0 0 0-15,70-11 0 0,8 1 0 0,-78 10 0 16,0 0 0-16,76-14 0 0,-13 0 0 0,-63 14 0 0,0 0 0 16,59-12 0-16,-8-7 0 0,-51 19 1 0,0 0-1 15,47-24 1-15,-10-6-1 0,-37 30 2 0,0 0-2 16,36-34 2-16,-4-4-2 0,-32 38 2 0,0 0-2 16,22-37 3-16,-7-2-3 0,-15 39 6 0,0 0-6 0,8-33 6 15,-4 3-6-15,-4 30 11 0,0 0-11 0,2-24 11 16,1 0-11-16,-3 24 15 0,0 0-15 15,4-24 16-15,-3 5-16 0,-1 19 16 0,0 0-16 0,0-20 17 16,0 10-17-16,0 10 17 0,0 0-17 0,0-7 17 16,0 7-17-16,0 0 15 0,0 0-15 0,-5-7 15 15,5 7-15-15,0 0 13 0,0 0-13 0,0 0 13 16,-2-5-13-16,2 5 10 0,0 0-10 0,0 0 10 16,0 0-10-16,0 0 6 0,0 0-6 0,0 0 7 15,-8 12-7-15,8-12 4 0,0 0-4 0,-13 26 4 16,-8 17-4-16,21-43 1 0,0 0-1 0,-18 49 2 15,1 6-2-15,17-55 0 0,0 0 0 0,-16 59 0 0,2 0 0 16,14-59-1-16,0 0 1 0,-9 54-1 0,7-8 1 16,2-46-4-16,0 0 4 0,2 45-3 0,3-8 3 15,-5-37-5-15,0 0 5 0,11 36-5 0,5 0 5 16,-16-36-4-16,0 0 4 0,19 33-3 0,2 0 3 16,-21-33-3-16,0 0 3 0,23 28-3 0,-2-13 3 15,-21-15-3-15,0 0 3 0,29 12-2 0,8-3 2 16,-37-9-1-16,0 0 1 0,35 7 0 0,-10-9 0 0,-25 2 0 15,0 0 0-15,28-7 0 0,9-5 0 0,-37 12 0 16,0 0 0-16,33-15 1 0,-6-1-1 0,-27 16 2 16,0 0-2-16,18-19 3 0,-8 9-3 0,-10 10 5 0,0 0-5 15,7-7 5-15,-7 7-5 0,0 0 7 0,0 0-7 16,0 0 8-16,0 0-8 0,0 0 8 0,0 0-8 16,0 0 8-16,0 0-8 0,0 0 8 0,0 0-8 15,0 0 9-15,0 0-9 0,0 0 6 0,0 0-6 16,9-7 6-16,-9 7-6 0,0 0 0 0,0 0 0 15,0 0 1-15,0 0-1 0,0 0-1 0,0 0 1 0,0 0 0 16,11-4 0-16,-11 4-5 0,0 0 5 0,17 6-4 16,10 0 4-16,-27-6-6 0,0 0 6 0,26 11-5 15,1-6 5-15,-27-5-7 0,0 0 7 0,19 4-6 16,-5-1 6-16,-14-3-4 0,0 0 4 0,9 3-3 16,0 1 3-16,-9-4-3 0,0 0 3 0,9 7-3 15,-9 3 3-15,0-10-2 0,0 0 2 0,-4 19-2 16,-7 14 2-16,11-33-2 0,0 0 2 0,-21 35-2 15,-12-1 2-15,33-34-1 0,0 0 1 0,-39 28-1 16,-2-2 1-16,41-26 0 0,0 0 0 0,-37 24 0 0,2 0 0 16,35-24 0-16,0 0 0 0,-28 19 0 0,1-6 0 15,27-13 0-15,0 0 0 0,-21 8 1 0,4 1-1 16,17-9 0-16,0 0 0 0,-16 7 1 0,0-5-1 16,16-2 0-16,0 0 0 0,-16-2 0 0,-5-9 0 15,21 11-4-15,0 0 4 0,-20-20-4 0,-1-17 4 16,2 3-1033-16</inkml:trace>
  <inkml:trace contextRef="#ctx0" brushRef="#br0" timeOffset="46217.51">19627 10048 1076 0,'0'0'0'0,"0"0"0"16,-2 8 0-16,2-8-5 0,0 0 5 0,0 11-5 15,5-4 5-15,-5-7-11 0,0 0 11 0,20 8-11 16,19 4 11-16,-39-12-4 0,0 0 4 0,51 4-3 16,19-9 3-16,-70 5 0 0,0 0 0 0,83-18 0 15,21-9 0-15,-104 27 3 0,0 0-3 0,124-37 3 16,17-4-3-16,-141 41 7 0,0 0-7 0,148-40 8 15,20 7-8-15,-168 33 11 0,0 0-11 0,169-24 12 16,0 7-12-16,-169 17 5 0,0 0-5 0,147-7 5 0,-26 7-5 16,-121 0 2-16,0 0-2 0,96 8 2 0,-26 11-2 15,2-1-762-15</inkml:trace>
</inkml:ink>
</file>

<file path=ppt/ink/ink30.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7:26:24.884"/>
    </inkml:context>
    <inkml:brush xml:id="br0">
      <inkml:brushProperty name="width" value="0.05292" units="cm"/>
      <inkml:brushProperty name="height" value="0.05292" units="cm"/>
      <inkml:brushProperty name="color" value="#FF0000"/>
    </inkml:brush>
  </inkml:definitions>
  <inkml:trace contextRef="#ctx0" brushRef="#br0">8431 6400 796 0,'0'0'0'0,"0"0"0"16,23 7 0-16,-23-7 17 0,0 0-17 0,23 8 17 16,4 1-17-16,-27-9 33 0,0 0-33 0,31 12 34 15,5-5-34-15,-36-7 46 0,0 0-46 0,31 5 46 16,7-1-46-16,-38-4 40 0,0 0-40 0,40 0 40 0,4 0-40 15,-44 0 22-15,0 0-22 0,43 0 23 0,2 0-23 16,-45 0 24-16,0 0-24 0,50 0 25 0,3 0-25 16,-53 0 29-16,0 0-29 0,54 0 29 0,5 1-29 15,-59-1 32-15,0 0-32 0,58 0 33 0,-4-1-33 16,-54 1 30-16,0 0-30 0,55 0 31 0,7-4-31 16,-62 4 26-16,0 0-26 0,56 0 26 0,1-3-26 0,-57 3 30 15,0 0-30-15,51-2 30 0,2 4-30 0,-53-2 28 16,0 0-28-16,51 3 28 0,2-6-28 0,-53 3 24 15,0 0-24-15,55-2 25 0,-4 0-25 0,-51 2 21 0,0 0-21 16,53 0 22-16,-4 0-22 0,-49 0 19 0,0 0-19 16,49 0 20-16,-3 0-20 0,-46 0 18 0,0 0-18 15,44 0 18-15,4 0-18 0,-48 0 15 0,0 0-15 16,49-2 16-16,1-5-16 0,-50 7 13 0,0 0-13 0,54-5 14 16,8 7-14-16,-62-2 11 0,0 0-11 0,64 3 12 15,-4 1-12-15,-60-4 9 0,0 0-9 0,58 3 9 16,0-6-9-16,-58 3 8 0,0 0-8 0,62 0 9 15,7 0-9-15,-69 0 7 0,0 0-7 0,63 0 7 16,-1 3-7-16,-62-3 5 0,0 0-5 0,56 0 6 16,6 2-6-16,-62-2 4 0,0 0-4 0,58 0 5 15,0 0-5-15,-58 0 4 0,0 0-4 0,57 0 4 16,-4-2-4-16,-53 2 3 0,0 0-3 0,51-3 3 16,-3-6-3-16,-48 9 4 0,0 0-4 0,45-8 5 15,5 4-5-15,-50 4 5 0,0 0-5 0,42 0 5 16,-3 0-5-16,-39 0 3 0,0 0-3 0,34-3 4 0,1-1-4 15,-35 4 3-15,0 0-3 0,37-1 3 0,-2 1-3 16,-35 0 2-16,0 0-2 0,35 0 2 0,-3 0-2 16,-32 0 3-16,0 0-3 0,32 0 3 0,0 0-3 15,-32 0 2-15,0 0-2 0,26 0 3 0,-7 0-3 16,-19 0 3-16,0 0-3 0,22-2 4 0,2 0-4 16,-24 2 3-16,0 0-3 0,27-3 3 0,-1 6-3 15,-26-3 2-15,0 0-2 0,27 2 2 0,1 0-2 0,-28-2 2 16,0 0-2-16,30-2 2 0,-7 0-2 0,-23 2 1 15,0 0-1-15,26-3 2 0,8 3-2 0,-34 0 1 16,0 0-1-16,39 0 2 0,1 0-2 0,-40 0 0 0,0 0 0 16,37 0 1-16,-5 0-1 0,-32 0 0 0,0 0 0 15,32 0 1-15,0 0-1 0,-32 0 0 0,0 0 0 16,35 0 0-16,-2 0 0 0,-33 0 0 0,0 0 0 16,34 0 1-16,5 0-1 0,-39 0 0 0,0 0 0 0,38 0 1 15,-2 0-1-15,-36 0 0 0,0 0 0 16,39-6 1-16,3 3-1 0,-42 3 2 0,0 0-2 0,46 0 2 15,0 0-2-15,-46 0 3 0,0 0-3 0,44 2 3 16,-7 1-3-16,-37-3 5 0,0 0-5 0,35 4 5 16,2-8-5-16,-37 4 5 0,0 0-5 0,41-3 6 15,3 1-6-15,-44 2 5 0,0 0-5 0,46-4 5 16,-2 4-5-16,-44 0 5 0,0 0-5 0,42 0 6 16,7 6-6-16,-49-6 5 0,0 0-5 0,46 7 5 15,4-2-5-15,-50-5 5 0,0 0-5 0,49 7 5 0,0-4-5 16,-49-3 4-16,0 0-4 0,50 0 5 0,1 2-5 15,-51-2 4-15,0 0-4 0,53 3 4 0,-4 4-4 16,-49-7 3-16,0 0-3 0,50 4 4 0,-4 1-4 16,-46-5 3-16,0 0-3 0,42 3 4 15,-3-3-4-15,-39 0 3 0,0 0-3 0,40 2 3 0,-3 2-3 16,-37-4 4-16,0 0-4 0,37 3 4 0,-5-6-4 16,-32 3 4-16,0 0-4 0,34-2 5 0,-1 4-5 15,-33-2 4-15,0 0-4 0,35 3 4 0,1-3-4 0,-36 0 2 16,0 0-2-16,31 4 3 0,-6-1-3 0,-25-3 2 15,0 0-2-15,25 5 2 0,-9-5-2 0,-16 0 1 16,0 0-1-16,17 0 1 0,-1 0-1 0,-16 0 1 0,0 0-1 16,18 4 1-16,-4-4-1 0,-14 0 1 0,0 0-1 15,14-4 1-15,0 4-1 0,-14 0 0 0,0 0 0 16,12 0 1-16,-1 0-1 0,-11 0 0 0,0 0 0 16,7 0 1-16,-7 0-1 0,0 0 0 0,0 0 0 0,11 0 1 15,-11 0-1-15,0 0 0 0,0 0 0 16,9 0 1-16,-9 0-1 0,0 0 1 0,0 0-1 0,0 0 1 15,0 0-1-15,0 0 1 0,0 0-1 0,0 0 2 16,0 0-2-16,0 0 1 0,0 0-1 0,0 0 1 16,-13-12-1-16,3 3-1504 0</inkml:trace>
  <inkml:trace contextRef="#ctx0" brushRef="#br0" timeOffset="4633.95">3926 7014 1244 0,'0'0'0'15,"0"0"0"-15,0 0 0 0,0 0 52 0,0 0-52 0,0 0 53 16,0 0-53-16,0 0 80 0,0 0-80 0,0 0 80 16,0 0-80-16,0 0 49 0,0 0-49 0,0 0 49 15,0 0-49-15,0 0 26 0,0 0-26 0,0 0 27 16,0 0-27-16,0 0 15 0,0 0-15 0,0 0 16 15,0 0-16-15,0 0 9 0,0 0-9 0,0 0 9 16,0 0-9-16,0 0 5 0,0 0-5 0,0 0 6 16,0 0-6-16,0 0 3 0,0 0-3 0,0 0 3 15,27 0-3-15,-27 0 1 0,0 0-1 0,26-2 2 16,6 2-2-16,-32 0 3 0,0 0-3 0,41 2 4 16,8 1-4-16,-49-3 5 0,0 0-5 0,46 4 5 0,7-1-5 15,-53-3 7-15,0 0-7 0,56 6 8 0,6-3-8 16,-62-3 6-16,0 0-6 0,58 0 6 0,0 0-6 15,-58 0 4-15,0 0-4 0,64 0 4 0,-1 0-4 16,-63 0 5-16,0 0-5 0,60 2 5 0,-7-2-5 0,-53 0 5 16,0 0-5-16,55 0 6 0,-4 0-6 0,-51 0 4 15,0 0-4-15,53 0 5 0,-7 0-5 16,-46 0 6-16,0 0-6 0,44 0 7 0,-3-2-7 0,-41 2 8 16,0 0-8-16,37-3 8 0,7 3-8 0,-44 0 10 0,0 0-10 15,40-4 10-15,1 2-10 0,-41 2 10 0,0 0-10 16,40-3 10-16,10-1-10 0,-50 4 13 0,0 0-13 15,49-7 14-15,2 6-14 0,-51 1 16 0,0 0-16 16,44 0 16-16,-3 1-16 0,-41-1 16 0,0 0-16 0,37 2 17 16,4-4-17-16,-41 2 17 0,0 0-17 0,44-1 17 15,-4 1-17-15,-40 0 16 0,0 0-16 0,41-4 17 16,5 4-17-16,-46 0 14 0,0 0-14 0,46-5 15 16,3 2-15-16,-49 3 13 0,0 0-13 0,49-4 13 15,-3 1-13-15,-46 3 11 0,0 0-11 0,46-4 12 16,-2 3-12-16,-44 1 10 0,0 0-10 0,41-4 11 15,5 8-11-15,-46-4 9 0,0 0-9 0,49 0 10 16,-3 1-10-16,-46-1 8 0,0 0-8 0,48 0 8 16,-8 0-8-16,-40 0 7 0,0 0-7 0,41 0 8 15,1 0-8-15,-42 0 7 0,0 0-7 0,49 2 8 0,1 0-8 16,-50-2 6-16,0 0-6 0,44 0 6 0,-4-4-6 16,-40 4 5-16,0 0-5 0,41-5 6 0,5 0-6 15,-46 5 5-15,0 0-5 0,40-2 6 0,-3 0-6 16,-37 2 5-16,0 0-5 0,36 0 6 0,1 0-6 15,-37 0 5-15,0 0-5 0,40 2 5 0,-4 0-5 16,-36-2 4-16,0 0-4 0,31 2 4 0,1 1-4 16,-32-3 4-16,0 0-4 0,28 0 5 0,2 0-5 15,-30 0 4-15,0 0-4 0,34 0 4 0,6 0-4 0,-40 0 3 16,0 0-3-16,39 0 4 0,-2 0-4 0,-37 0 3 16,0 0-3-16,36 0 3 0,1 5-3 0,-37-5 2 15,0 0-2-15,35 4 3 0,-3-6-3 0,-32 2 2 0,0 0-2 16,35-2 2-16,-2 2-2 15,-33 0 2-15,0 0-2 0,36 2 3 0,-5 0-3 0,-31-2 2 0,0 0-2 16,32 3 3-16,-5-3-3 0,-27 0 3 0,0 0-3 16,31 0 3-16,1 0-3 0,-32 0 2 0,0 0-2 15,35 0 2-15,2 0-2 0,-37 0 2 0,0 0-2 0,36 0 2 16,4 0-2-16,-40 0 1 0,0 0-1 0,41 0 1 16,-1 0-1-16,-40 0 1 0,0 0-1 0,43-5 1 15,-3 3-1-15,-40 2 2 0,0 0-2 0,41 0 2 16,-6 0-2-16,-35 0 2 0,0 0-2 0,41 0 3 15,-1 0-3-15,-40 0 1 0,0 0-1 0,43 0 2 16,4 0-2-16,-47 0 1 0,0 0-1 0,48 0 1 16,-6-1-1-16,-42 1 0 0,0 0 0 0,43 0 1 15,-8 0-1-15,-35 0 0 0,0 0 0 0,35 0 1 16,2 1-1-16,-37-1 0 0,0 0 0 0,41 0 1 0,5 2-1 16,-46-2 0-16,0 0 0 0,49 0 1 0,4-2-1 15,-53 2 0-15,0 0 0 0,55 0 1 0,-6 4-1 16,-49-4 0-16,0 0 0 0,51 3 1 0,-5-3-1 15,-46 0 1-15,0 0-1 0,49 0 1 0,-1-3-1 16,-48 3 1-16,0 0-1 0,48-2 1 0,8 0-1 16,-56 2 1-16,0 0-1 0,55-1 1 0,3 1-1 15,-58 0 1-15,0 0-1 0,56-4 1 0,1 8-1 0,-57-4 0 16,0 0 0-16,55 0 1 0,-4 0-1 0,-51 0 0 16,0 0 0-16,58-4 1 0,5-1-1 0,-63 5 0 15,0 0 0-15,64-2 1 0,-6 0-1 0,-58 2 1 0,0 0-1 16,53 0 1-16,-4-6-1 0,-49 6 1 0,0 0-1 15,48-4 1-15,10 4-1 0,-58 0 1 0,0 0-1 16,58 2 1-16,4-4-1 0,-62 2 1 0,0 0-1 16,60-2 1-16,-2 4-1 0,-58-2 1 0,0 0-1 15,55 4 2-15,-6-1-2 0,-49-3 1 0,0 0-1 16,50 3 1-16,1-3-1 0,-51 0 0 0,0 0 0 0,53 0 1 16,2 6-1-16,-55-6 0 0,0 0 0 0,54 7 1 15,3-4-1-15,-57-3 0 0,0 0 0 0,54 5 1 16,1-5-1-16,-55 0 0 0,0 0 0 0,51 0 1 15,2 0-1-15,-53 0 0 0,0 0 0 0,53 0 1 16,7 0-1-16,-60 0 0 0,0 0 0 0,58 0 1 16,-8 0-1-16,-50 0 1 0,0 0-1 0,51 0 1 15,2 0-1-15,-53 0 1 0,0 0-1 0,54-5 1 16,1 3-1-16,-55 2 1 0,0 0-1 0,58 0 1 16,0 4-1-16,-58-4 1 0,0 0-1 0,57 3 1 0,5 1-1 15,-62-4 1-15,0 0-1 0,58 3 2 0,-7 2-2 16,-51-5 1-16,0 0-1 0,49 4 2 0,-3-4-2 15,-46 0 1-15,0 0-1 0,48-4 1 0,1 4-1 16,-49 0 1-16,0 0-1 0,46 4 1 0,-4-3-1 16,-42-1 1-16,0 0-1 0,43 4 1 0,3-1-1 15,-46-3 1-15,0 0-1 0,46 4 1 0,-2-4-1 16,-44 0 1-16,0 0-1 0,40 0 1 0,-6-4-1 0,-34 4 1 16,0 0-1-16,39 0 1 0,-2 0-1 0,-37 0 0 15,0 0 0-15,40 4 1 0,4-4-1 0,-44 0 0 0,0 0 0 16,48 0 1-16,-1 0-1 0,-47 0 0 15,0 0 0-15,52 2 1 0,-3-1-1 0,-49-1 1 0,0 0-1 16,48 2 1-16,-1 2-1 0,-47-4 1 0,0 0-1 16,44 0 1-16,-3 3-1 0,-41-3 1 0,0 0-1 15,42 0 2-15,6 0-2 0,-48 0 1 0,0 0-1 16,44-3 2-16,-2-4-2 0,-42 7 1 0,0 0-1 0,44-6 2 16,4 6-2-16,-48 0 1 0,0 0-1 0,48 0 1 15,-8-5-1-15,-40 5 0 0,0 0 0 0,41-7 1 16,-1 4-1-16,-40 3 0 0,0 0 0 0,41-4 1 15,0-1-1-15,-41 5 1 0,0 0-1 0,37-5 2 16,0 2-2-16,-37 3 1 0,0 0-1 0,40 0 2 16,13 3-2-16,-53-3 2 0,0 0-2 0,51 2 3 15,-3-4-3-15,-48 2 5 0,0 0-5 0,46-2 5 16,0 4-5-16,-46-2 6 0,0 0-6 0,49 5 6 0,0 0-6 16,-49-5 7-16,0 0-7 0,46 7 7 15,-2 0-7-15,-44-7 6 0,0 0-6 0,41 5 6 0,-1-8-6 16,-40 3 6-16,0 0-6 0,41 3 7 0,1 3-7 15,-42-6 4-15,0 0-4 0,48 7 4 0,-6-7-4 16,-42 0 2-16,0 0-2 0,46 0 3 0,2 0-3 16,-48 0 2-16,0 0-2 0,46 0 2 0,0 3-2 15,-46-3 1-15,0 0-1 0,44 2 1 0,-2 1-1 16,-42-3 0-16,0 0 0 0,39 4 1 0,-4-1-1 0,-35-3 0 16,0 0 0-16,39 4 1 0,10 1-1 0,-49-5 0 15,0 0 0-15,53 0 0 0,-7 0 0 0,-46 0 0 16,0 0 0-16,44-4 0 0,-3 3 0 0,-41 1 0 15,0 0 0-15,37 1 0 0,7 6 0 0,-44-7 0 0,0 0 0 16,40 2 0-16,-8-2 0 0,-32 0 0 0,0 0 0 16,27 0 1-16,3 2-1 0,-30-2 1 0,0 0-1 15,33 1 2-15,4-1-2 0,-37 0 2 0,0 0-2 16,41-1 2-16,-1-3-2 0,-40 4 2 0,0 0-2 0,41 0 3 16,-1 0-3-16,-40 0 2 0,0 0-2 0,43 4 3 15,4-3-3-15,-47-1 3 0,0 0-3 0,43 0 3 16,-3 4-3-16,-40-4 3 0,0 0-3 0,41 0 4 15,-2 0-4-15,-39 0 3 0,0 0-3 0,46 0 4 16,3 0-4-16,-49 0 4 0,0 0-4 0,46 3 4 16,-2-3-4-16,-44 0 3 0,0 0-3 0,40 0 4 15,6-3-4-15,-46 3 3 0,0 0-3 0,44-5 3 16,2 3-3-16,-46 2 2 0,0 0-2 0,50-2 3 16,-4-1-3-16,-46 3 2 0,0 0-2 0,45-5 3 15,3 1-3-15,-48 4 2 0,0 0-2 0,42-3 2 0,-5-1-2 16,-37 4 2-16,0 0-2 0,39-3 2 0,2-2-2 15,-41 5 2-15,0 0-2 0,42-7 2 0,-7 1-2 16,-35 6 2-16,0 0-2 0,36 0 2 0,-1-3-2 16,-35 3 2-16,0 0-2 0,39-2 2 0,0-1-2 15,-39 3 2-15,0 0-2 0,33-7 2 0,-1 3-2 16,-32 4 1-16,0 0-1 0,32-1 2 0,6-3-2 0,-38 4 1 16,0 0-1-16,32-5 2 0,-5 3-2 0,-27 2 0 15,0 0 0-15,19-1 1 0,2-3-1 0,-21 4 0 16,0 0 0-16,25-3 1 0,5 1-1 0,-30 2 0 15,0 0 0-15,24-4 0 0,-2 1 0 0,-22 3 0 16,0 0 0-16,23 0 0 0,0-3 0 0,-23 3 0 0,0 0 0 16,26 0 0-16,0 0 0 0,-26 0 0 0,0 0 0 15,23 3 0-15,-3-3 0 0,-20 0 0 0,0 0 0 16,17 3 0-16,-2-1 0 0,-15-2 0 0,0 0 0 0,10 2 0 16,-3-2 0-16,-7 0 0 0,0 0 0 0,7 0 0 15,7 0 0-15,-14 0 0 0,0 0 0 0,11 0 0 16,-4 0 0-16,-7 0 0 0,0 0 0 0,0 0 0 15,0 0 0-15,0 0-1 0,0 0 1 0,9 0 0 16,-9 0 0-16,0 0-1 0,0 0 1 0,-7 0 0 16,-22-4 0-16,29 4-4 0,0 0 4 0,-63-24-3 15,-41-40 3-15,0-3-1901 0</inkml:trace>
  <inkml:trace contextRef="#ctx0" brushRef="#br0" timeOffset="67399.55">7488 10761 975 0,'0'0'0'0,"0"0"0"0,0 0 0 0,0 0 16 16,0 0-16-16,0 0 16 0,0 0-16 0,0 0 21 0,0 0-21 15,0 0 21-15,0 0-21 0,0 0 27 0,0 0-27 16,19-4 27-16,-1 4-27 0,-18 0 24 0,0 0-24 15,23-3 24-15,3 3-24 0,-26 0 14 0,0 0-14 16,27 0 14-16,-10 0-14 0,-17 0 16 0,0 0-16 0,23 0 16 16,9 0-16-16,-32 0 12 0,0 0-12 0,35 0 12 15,2-5-12-15,-37 5 9 0,0 0-9 0,37-4 10 16,-1 1-10-16,-36 3 7 0,0 0-7 0,40-7 7 16,4 5-7-16,-44 2 5 0,0 0-5 0,48 0 6 15,-4 2-6-15,-44-2 4 0,0 0-4 0,41 1 5 16,-4-4-5-16,-37 3 3 0,0 0-3 0,38-4 3 15,3 4-3-15,-41 0 2 0,0 0-2 0,41 4 2 16,-4-4-2-16,-37 0 1 0,0 0-1 0,35 0 2 16,-3-4-2-16,-32 4 1 0,0 0-1 0,33 0 1 15,8 0-1-15,-41 0 1 0,0 0-1 0,40 4 1 0,-4-8-1 16,-36 4 1-16,0 0-1 0,28-3 1 0,-2 0-1 16,-26 3 1-16,0 0-1 0,27-2 1 0,-6 4-1 15,-21-2 0-15,0 0 0 0,23 1 0 0,5 1 0 16,-28-2 0-16,0 0 0 0,28 3 0 0,7-3 0 15,-35 0 0-15,0 0 0 0,38 4 0 0,-3-8 0 16,-35 4 0-16,0 0 0 0,37 0 0 0,5-3 0 0,-42 3-1 16,0 0 1-16,46 0 0 0,0 3 0 0,-46-3-2 15,0 0 2-15,46 6-1 0,0 1 1 0,-46-7-2 16,0 0 2-16,44 3-2 0,2-3 2 0,-46 0-2 0,0 0 2 16,47-3-2-16,-1-1 2 0,-46 4-2 0,0 0 2 15,44-3-2-15,7 1 2 0,-51 2-1 0,0 0 1 16,50-4 0-16,-6 4 0 0,-44 0 0 0,0 0 0 15,39 4 0-15,-4-4 0 0,-35 0 0 0,0 0 0 16,39 2 0-16,1-1 0 0,-40-1 1 0,0 0-1 16,46 2 2-16,3-4-2 0,-49 2 2 0,0 0-2 15,46-1 3-15,-2 2-3 0,-44-1 5 0,0 0-5 0,43 6 6 16,1-3-6-16,-44-3 9 0,0 0-9 0,42 5 10 16,2 2-10-16,-44-7 13 0,0 0-13 0,41 2 14 15,-6-2-14-15,-35 0 15 0,0 0-15 0,41 2 15 16,5 3-15-16,-46-5 13 0,0 0-13 0,49 0 14 15,0 0-14-15,-49 0 14 0,0 0-14 0,43-4 15 16,-4 8-15-16,-39-4 11 0,0 0-11 0,37 3 11 16,-2 1-11-16,-35-4 10 0,0 0-10 0,37 5 10 15,3-2-10-15,-40-3 9 0,0 0-9 0,45-3 10 0,0-2-10 16,-45 5 10-16,0 0-10 0,46-4 11 0,4 6-11 16,-50-2 8-16,0 0-8 0,49 2 9 0,0-1-9 15,-49-1 7-15,0 0-7 0,52 4 7 0,0-4-7 16,-52 0 3-16,0 0-3 0,52 3 4 0,-3-3-4 15,-49 0 0-15,0 0 0 0,53 0 1 0,5 0-1 16,-58 0 0-16,0 0 0 0,58 2 0 0,2 0 0 16,-60-2-2-16,0 0 2 0,59 5-2 0,-5-1 2 0,-54-4-6 15,0 0 6-15,53 1-6 0,7 3 6 0,-60-4-9 16,0 0 9-16,58 3-9 0,1-3 9 0,-59 0-12 16,0 0 12-16,58 0-11 0,3 4 11 0,-61-4-11 0,0 0 11 15,66 3-11-15,-6 2 11 0,-60-5-11 0,0 0 11 16,61 0-11-16,-1 0 11 0,-60 0-10 0,0 0 10 15,60 0-10-15,2 0 10 0,-62 0-5 0,0 0 5 0,55 0-4 16,-2 4 4-16,-53-4-4 0,0 0 4 16,42 1-4-16,-1 1 4 0,-41-2-4 0,0 0 4 0,44 0-3 15,5 0 3-15,-49 0-1 0,0 0 1 0,55 0-1 16,-6-2 1-16,-49 2 0 0,0 0 0 0,44-1 0 16,-7 1 0-16,-37 0 0 0,0 0 0 0,41 0 0 15,8 0 0-15,-49 0 1 0,0 0-1 0,51 0 2 16,-1 1-2-16,-50-1 2 0,0 0-2 0,44 2 3 15,-21-4-3-15,-23 2 8 0,0 0-8 0,28-1 8 16,16 1-8-16,-44 0 14 0,0 0-14 0,44 0 15 16,-5 1-15-16,-39-1 19 0,0 0-19 0,32 2 19 15,-2-2-19-15,-30 0 21 0,0 0-21 0,35 2 22 16,6 1-22-16,-41-3 20 0,0 0-20 0,40 4 21 0,3-1-21 16,-43-3 19-16,0 0-19 0,38 0 20 0,-6-3-20 15,-32 3 20-15,0 0-20 0,28-4 20 0,-1 4-20 16,-27 0 17-16,0 0-17 0,32-3 17 0,-1-1-17 15,-31 4 16-15,0 0-16 0,37-1 17 0,7-6-17 16,-44 7 14-16,0 0-14 0,41-5 14 0,-9-2-14 16,-32 7 12-16,0 0-12 0,32-4 13 0,-1 3-13 15,-31 1 11-15,0 0-11 0,28-4 11 0,6-3-11 0,-34 7 12 16,0 0-12-16,39-5 12 0,5 1-12 0,-44 4 13 16,0 0-13-16,46-1 13 0,0-1-13 0,-46 2 12 0,0 0-12 15,49-2 12-15,4 4-12 0,-53-2 11 16,0 0-11-16,53 3 11 0,-2 1-11 0,-51-4 9 0,0 0-9 15,49 3 9-15,1 1-9 0,-50-4 8 0,0 0-8 16,53 5 9-16,10-1-9 0,-63-4 6 0,0 0-6 16,65 1 7-16,-1-1-7 0,-64 0 5 0,0 0-5 0,62 0 6 15,-8 4-6-15,-54-4 5 0,0 0-5 0,52 3 6 16,-1 1-6-16,-51-4 6 0,0 0-6 0,54 1 6 16,3-1-6-16,-57 0 6 0,0 0-6 0,54 2 6 15,-1 3-6-15,-53-5 5 0,0 0-5 0,50 4 6 16,-1-1-6-16,-49-3 5 0,0 0-5 0,50 5 6 15,-8 1-6-15,-42-6 5 0,0 0-5 0,44 1 5 16,5-2-5-16,-49 1 4 0,0 0-4 0,46-2 4 16,2-2-4-16,-48 4 3 0,0 0-3 0,42-5 4 15,-7 2-4-15,-35 3 1 0,0 0-1 0,27 0 2 16,-2 0-2-16,-25 0 0 0,0 0 0 0,23-4 1 0,-1 1-1 16,-22 3 0-16,0 0 0 0,25-4 0 0,7-1 0 15,-32 5 0-15,0 0 0 0,32-5 1 0,-1 3-1 16,-31 2 2-16,0 0-2 0,29-1 2 0,1 1-2 15,-30 0 4-15,0 0-4 0,33-4 5 0,6 4-5 16,-39 0 6-16,0 0-6 0,32 0 6 0,-8 0-6 16,-24 0 7-16,0 0-7 0,25 0 7 0,2 0-7 15,-27 0 8-15,0 0-8 0,28 0 9 0,4 4-9 0,-32-4 10 16,0 0-10-16,31 0 10 0,-1 1-10 0,-30-1 10 16,0 0-10-16,23 0 10 0,-9 0-10 0,-14 0 11 15,0 0-11-15,14 2 12 0,1 0-12 0,-15-2 13 0,0 0-13 16,17 3 13-16,-8-3-13 0,-9 0 12 0,0 0-12 15,9 0 12-15,-9 0-12 0,0 0 9 0,0 0-9 16,5 4 10-16,-5-4-10 0,0 0 7 0,0 0-7 16,0 0 8-16,0 0-8 0,0 0 4 0,0 0-4 15,0 0 5-15,0 0-5 0,0 0 1 0,0 0-1 0,0 0 2 16,0 0-2-16,0 0-1643 0</inkml:trace>
  <inkml:trace contextRef="#ctx0" brushRef="#br0" timeOffset="68211.84">3337 11342 449 0,'0'0'0'0,"0"0"0"15,0 0 0-15,0 0-277 0</inkml:trace>
</inkml:ink>
</file>

<file path=ppt/ink/ink31.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7:26:30.316"/>
    </inkml:context>
    <inkml:brush xml:id="br0">
      <inkml:brushProperty name="width" value="0.05292" units="cm"/>
      <inkml:brushProperty name="height" value="0.05292" units="cm"/>
      <inkml:brushProperty name="color" value="#FF0000"/>
    </inkml:brush>
  </inkml:definitions>
  <inkml:trace contextRef="#ctx0" brushRef="#br0">16715 6884 113 0,'0'0'0'16,"0"0"0"-16,-20 5 0 0,20-5 0 0,0 0 0 0,-12 4 1 16,12-4-1-16,0 0 16 0,0 0-16 0,0 0 17 15,0 0-17-15,0 0 37 0,0 0-37 0,10 0 38 16,27-12-38-16,-37 12 40 0,0 0-40 0,57-12 41 16,19 3-41-16,-76 9 36 0,0 0-36 0,88-7 37 15,4 2-37-15,-92 5 28 0,0 0-28 0,90-9 29 16,0-3-29-16,-90 12 24 0,0 0-24 0,86-9 24 15,-10 6-24-15,-76 3 16 0,0 0-16 0,72 0 17 16,-12 0-17-16,-60 0 10 0,0 0-10 0,48 0 10 16,-20 0-10-16,-28 0 6 0,0 0-6 0,14 0 6 0,0 2-6 15,-14-2 2-15,0 0-2 0,13 3 3 0,-8 1-3 16,-5-4 1-16,0 0-1 0,0 0 1 0,-18 15-1 16,18-15 0-16,0 0 0 0,-28 12 0 0,-20 2 0 15,48-14-1-15,0 0 1 0,-65 16-1 0,-25 3 1 16,90-19-8-16,0 0 8 0,-99 14-7 0,-5-2 7 15,104-12-12-15,0 0 12 0,-100 10-12 0,10 2 12 0,90-12-7 16,0 0 7-16,-88 12-6 0,8-3 6 0,80-9-3 16,0 0 3-16,-67 7-2 0,14 2 2 0,53-9-1 15,0 0 1-15,-35 8 0 0,19-4 0 0,16-4 0 16,0 0 0-16,-9 0 0 0,9 0 0 0,0 0 3 0,0 0-3 16,0 0 4-16,0 0-4 0,0 0 11 0,0 0-11 15,23 0 11-15,28-16-11 0,-51 16 16 0,0 0-16 16,76-15 17-16,18 2-17 0,-94 13 22 0,0 0-22 15,100-8 23-15,-1-4-23 0,-99 12 24 0,0 0-24 0,102-12 24 16,8-1-24-16,-110 13 11 0,0 0-11 0,99-12 12 16,-13 0-12-16,-86 12 4 0,0 0-4 0,67-12 4 15,-25 3-4-15,-42 9 0 0,0 0 0 0,29-3 1 16,-14-1-1-16,-15 4 0 0,0 0 0 0,7 0 0 16,-7 0 0-16,0 0 0 0,0 0 0 0,-12 4 1 15,-30 5-1-15,42-9 1 0,0 0-1 0,-62 8 1 16,-23-1-1-16,85-7 2 0,0 0-2 0,-93 4 3 15,-4-4-3-15,97 0 2 0,0 0-2 0,-94 0 3 16,17 1-3-16,77-1 3 0,0 0-3 0,-67 2 4 16,12-2-4-16,55 0 2 0,0 0-2 0,-40 0 3 0,18 0-3 15,22 0 2-15,0 0-2 0,-8 0 3 0,8 0-3 16,0 0 2-16,0 0-2 0,0 0 3 0,-9 0-3 16,9 0 3-16,0 0-3 0,0 0 3 0,0 0-3 15,0 0 3-15,0 0-3 0,0 0 4 0,12-7-4 16,-12 7 5-16,0 0-5 0,27-8 6 0,22-8-6 15,-49 16 6-15,0 0-6 0,58-19 7 0,7 5-7 16,-65 14 5-16,0 0-5 0,71-16 6 0,-1 4-6 0,-70 12 5 16,0 0-5-16,68-8 5 0,-12 1-5 0,-56 7 3 15,0 0-3-15,46-5 3 0,-14-4-3 0,-32 9 2 16,0 0-2-16,19-4 2 0,-5 4-2 0,-14 0 1 0,0 0-1 16,9 0 2-16,-9 0-2 0,0 0 1 0,0 0-1 15,9 0 1-15,-9 0-1 0,0 0 1 0,0 0-1 16,-14 0 2-16,-29-3-2 0,43 3 2 0,0 0-2 15,-65 0 2-15,-27 9-2 0,92-9 3 0,0 0-3 0,-111 12 3 16,-14 3-3-16,125-15 6 0,0 0-6 0,-134 18 6 16,-5 1-6-16,139-19 3 0,0 0-3 15,-145 17 4-15,-5-1-4 0,-2-1-555 0</inkml:trace>
  <inkml:trace contextRef="#ctx0" brushRef="#br0" timeOffset="4683.87">6784 7824 124 0,'0'0'0'0,"0"0"0"0,46 0 0 16,-46 0 1-16,0 0-1 0,44-2 1 0,2-3-1 16,-46 5 2-16,0 0-2 0,53-5 2 0,5 1-2 15,-58 4 18-15,0 0-18 0,56 0 19 0,1-3-19 0,-57 3 24 16,0 0-24-16,51 0 24 0,-2 3-24 0,-49-3 32 15,0 0-32-15,46 0 32 0,2 0-32 0,-48 0 31 16,0 0-31-16,51-3 31 0,7 6-31 0,-58-3 25 0,0 0-25 16,60 0 26-16,4 0-26 0,-64 0 22 0,0 0-22 15,65-3 23-15,0-2-23 0,-65 5 20 0,0 0-20 16,67-4 20-16,2 1-20 0,-69 3 20 0,0 0-20 16,71 0 21-16,-8 0-21 0,-63 0 17 0,0 0-17 15,60 3 17-15,-2-6-17 0,-58 3 16 0,0 0-16 16,62 0 17-16,1 0-17 0,-63 0 18 0,0 0-18 15,64 3 19-15,3-6-19 0,-67 3 14 0,0 0-14 0,72 0 14 16,1 0-14-16,-73 0 10 0,0 0-10 0,68 3 11 16,-6-3-11-16,-62 0 8 0,0 0-8 0,64 2 8 15,1 0-8-15,-65-2 10 0,0 0-10 0,65 5 11 16,-1-2-11-16,-64-3 6 0,0 0-6 0,60 9 6 16,-2-4-6-16,-58-5 6 0,0 0-6 0,58 7 6 15,0-7-6-15,-58 0 8 0,0 0-8 0,60 0 9 16,7 0-9-16,-67 0 8 0,0 0-8 0,64 4 9 0,-1 4-9 15,-63-8 9-15,0 0-9 0,58 4 9 0,-3-4-9 16,-55 0 7-16,0 0-7 0,55 0 8 0,7 3-8 16,-62-3 6-16,0 0-6 0,63 2 6 0,2-2-6 15,-65 0 6-15,0 0-6 0,67 0 6 0,-3 3-6 16,-64-3 7-16,0 0-7 0,62 0 8 0,-8 4-8 16,-54-4 5-16,0 0-5 0,64 0 6 0,8-4-6 15,-72 4 2-15,0 0-2 0,72-5 3 0,-8 3-3 0,-64 2 4 16,0 0-4-16,62-1 5 0,-2-3-5 0,-60 4 6 15,0 0-6-15,53-3 6 0,-4-1-6 0,-49 4 3 16,0 0-3-16,55-1 3 0,1 1-3 0,-56 0 4 16,0 0-4-16,56 0 4 0,-1 0-4 0,-55 0 3 15,0 0-3-15,46 0 4 0,-2 0-4 0,-44 0 3 0,0 0-3 16,41 0 3-16,-8 0-3 0,-33 0 7 0,0 0-7 16,30 0 7-16,-7 0-7 0,-23 0 10 0,0 0-10 15,23-4 11-15,5 1-11 0,-28 3 13 0,0 0-13 0,27-2 13 16,-4 2-13-16,-23 0 11 0,0 0-11 15,21 2 11-15,2 1-11 0,-23-3 10 0,0 0-10 0,21 0 10 16,-2 4-10-16,-19-4 11 0,0 0-11 0,14 0 11 16,1-4-11-16,-15 4 10 0,0 0-10 0,12-5 11 15,-2 3-11-15,-10 2 11 0,0 0-11 0,11 0 12 16,5 0-12-16,-16 0 11 0,0 0-11 0,18 0 11 16,-1 0-11-16,-17 0 7 0,0 0-7 0,13 0 8 15,2 0-8-15,-15 0 2 0,0 0-2 0,16 0 2 16,0 0-2-16,-16 0 0 0,0 0 0 0,13 0 1 15,-5 0-1-15,-8 0 0 0,0 0 0 0,9 0 1 16,-4-2-1-16,-5 2 0 0,0 0 0 0,8-3 1 0,-1 3-1 16,-7 0 0-16,0 0 0 0,7 0 1 0,-7 0-1 15,0 0 1-15,0 0-1 0,8 0 2 0,-8 0-2 16,0 0 2-16,0 0-2 0,0 0 3 0,0 0-3 16,0 0 2-16,0 0-2 0,0 0 3 0,0 0-3 15,0 0 6-15,0 0-6 0,8 0 7 0,-8 0-7 16,0 0 10-16,0 0-10 0,0 0 10 0,0 0-10 15,0 0 12-15,0 0-12 0,0 0 13 0,0 0-13 0,0 0 12 16,0 0-12-16,0 0 13 0,0 0-13 0,0 0 11 16,0 0-11-16,0 0 12 0,0 0-12 0,0 0 10 15,0 0-10-15,0 0 11 0,0 0-11 0,0 0 8 0,0 0-8 16,0 0 9-16,0 0-9 0,0 0 3 0,0 0-3 16,0 0 4-16,0 0-4 0,0 0 2 0,0 0-2 15,0 0 2-15,0 0-2 0,0 0 0 0,0 0 0 16,0 0 1-16,0 0-1 0,0 0 0 0,0 0 0 0,0 0 1 15,0 0-1-15,0 0 0 0,0 0 0 0,0 0 1 16,0 0-1-16,0 0 1 0,0 0-1 0,0 0 1 16,0 0-1-16,0 0 1 0,0 0-1 0,0 0 2 15,0 0-2-15,0 0 2 0,0 0-2 0,0 0 2 16,0 0-2-16,0 0 2 0,0 0-2 0,0 0 3 16,0 0-3-16,0 0 3 0,0 0-3 0,3-12 4 15,-3-4-4-15,0 16 1 0,0 0-1 0,-14-26 2 16,-32-12-2-16,6 2-924 0</inkml:trace>
  <inkml:trace contextRef="#ctx0" brushRef="#br0" timeOffset="8550.03">3533 8350 214 0,'0'0'0'0,"0"0"0"0,30 9 0 15,-30-9 5-15,0 0-5 0,28 3 6 0,8 6-6 16,-36-9 19-16,0 0-19 0,37 3 20 0,0 1-20 16,-37-4 25-16,0 0-25 0,38 1 26 0,-1 3-26 0,-37-4 22 15,0 0-22-15,45 0 22 0,0 0-22 0,-45 0 24 16,0 0-24-16,50-5 25 0,1 1-25 0,-51 4 24 0,0 0-24 16,48-7 24-16,-8 6-24 0,-40 1 21 0,0 0-21 15,43 0 22-15,2 5-22 0,-45-5 18 0,0 0-18 16,50 3 18-16,-3-3-18 0,-47 0 15 0,0 0-15 15,50-3 15-15,-4 3-15 0,-46 0 13 0,0 0-13 16,46 3 13-16,-2-3-13 0,-44 0 11 0,0 0-11 0,42 4 11 16,2 1-11-16,-44-5 7 0,0 0-7 0,41 3 8 15,8-6-8-15,-49 3 7 0,0 0-7 0,51-4 7 16,4 1-7-16,-55 3 5 0,0 0-5 0,53-2 6 16,-4 2-6-16,-49 0 4 0,0 0-4 0,46 2 5 15,-2-4-5-15,-44 2 4 0,0 0-4 0,42 0 4 16,8-3-4-16,-50 3 9 0,0 0-9 0,49 0 9 15,1-4-9-15,-50 4 15 0,0 0-15 0,45-1 15 16,3-1-15-16,-48 2 17 0,0 0-17 0,46 0 17 16,3 3-17-16,-49-3 17 0,0 0-17 0,46 4 18 15,-2-1-18-15,-44-3 15 0,0 0-15 0,46 2 16 0,0-2-16 16,-46 0 11-16,0 0-11 0,49 0 12 0,1-2-12 16,-50 2 10-16,0 0-10 0,46-3 10 0,7-1-10 15,-53 4 9-15,0 0-9 0,45 0 10 0,1 4-10 16,-46-4 9-16,0 0-9 0,44 3 9 0,-3-3-9 15,-41 0 8-15,0 0-8 0,42 0 9 0,-3 4-9 16,-39-4 6-16,0 0-6 0,32 1 6 0,0-4-6 0,-32 3 3 16,0 0-3-16,31-2 4 0,-2 6-4 15,-29-4 1-15,0 0-1 0,31 5 2 0,8-5-2 0,-39 0 2 16,0 0-2-16,41-5 2 0,-4 1-2 0,-37 4 3 16,0 0-3-16,40-3 4 0,4-1-4 0,-44 4 4 0,0 0-4 15,43-3 5-15,1-2-5 0,-44 5 8 0,0 0-8 16,40-7 8-16,1 1-8 0,-41 6 10 0,0 0-10 15,46-8 10-15,12 1-10 0,-58 7 14 0,0 0-14 16,60-5 14-16,-4 1-14 0,-56 4 15 0,0 0-15 16,52-1 15-16,-8-3-15 0,-44 4 13 0,0 0-13 15,46-2 14-15,-2 4-14 0,-44-2 18 0,0 0-18 0,46 4 19 16,-1 1-19-16,-45-5 18 0,0 0-18 0,46 1 18 16,-2 1-18-16,-44-2 16 0,0 0-16 0,50 2 16 15,-1 5-16-15,-49-7 13 0,0 0-13 0,46 3 14 16,-9 2-14-16,-37-5 10 0,0 0-10 0,39 0 11 15,-2 4-11-15,-37-4 6 0,0 0-6 0,37 3 7 16,-2 3-7-16,-35-6 5 0,0 0-5 0,35 3 5 16,6-1-5-16,-41-2 2 0,0 0-2 0,37 3 2 15,-9 1-2-15,-28-4 1 0,0 0-1 0,30 3 2 0,-1-6-2 16,-29 3 1-16,0 0-1 0,31 0 1 0,1 3-1 16,-32-3 0-16,0 0 0 0,35 2 1 0,1-2-1 15,-36 0 1-15,0 0-1 0,33 0 1 0,2 2-1 16,-35-2 1-16,0 0-1 0,36-2 2 0,-3-3-2 15,-33 5 2-15,0 0-2 0,39-5 2 0,-2 3-2 16,-37 2 3-16,0 0-3 0,41 0 3 0,3 0-3 16,-44 0 4-16,0 0-4 0,40 0 4 0,1 0-4 0,-41 0 3 15,0 0-3-15,46 0 4 0,3 0-4 0,-49 0 4 16,0 0-4-16,49 0 4 0,1-2-4 0,-50 2 4 16,0 0-4-16,51-3 5 0,2-1-5 0,-53 4 2 15,0 0-2-15,55-3 3 0,-4 1-3 0,-51 2 1 0,0 0-1 16,49-4 1-16,-1 4-1 0,-48 0 0 0,0 0 0 15,46 4 0-15,8-8 0 0,-54 4 0 0,0 0 0 16,55-3 0-16,3-2 0 0,-58 5 0 0,0 0 0 16,60-7 0-16,-2-2 0 0,-58 9 0 0,0 0 0 0,59-5 1 15,-7 5-1-15,-52 0 1 0,0 0-1 0,50 0 2 16,-4-3-2-16,-46 3 3 0,0 0-3 0,42-6 4 16,2 1-4-16,-44 5 5 0,0 0-5 0,46-2 5 15,2 4-5-15,-48-2 5 0,0 0-5 0,45 4 6 16,-7-1-6-16,-38-3 5 0,0 0-5 0,35 4 5 15,-3-10-5-15,-32 6 5 0,0 0-5 0,26-1 6 16,-1 1-6-16,-25 0 4 0,0 0-4 0,24 1 5 16,-1 1-5-16,-23-2 4 0,0 0-4 0,23 4 4 15,-5-4-4-15,-18 0 3 0,0 0-3 0,14 0 4 16,0-6-4-16,-14 6 3 0,0 0-3 0,12-1 3 0,-1 2-3 16,-11-1 2-16,0 0-2 0,9 2 3 0,-2-2-3 15,-7 0 1-15,0 0-1 0,0 0 2 0,7 0-2 16,-7 0 1-16,0 0-1 0,0 0 1 0,0 0-1 15,0 0 1-15,0 0-1 0,0 0 2 0,0 0-2 16,0 0 1-16,0 0-1 0,0 0 2 0,0 0-2 16,0 0 3-16,0 0-3 0,0 0 3 0,7 0-3 0,-7 0 3 15,0 0-3-15,0 0 4 0,0 0-4 0,0 0 4 16,0 0-4-16,0 0 5 0,0 0-5 0,0 0 6 16,0 0-6-16,0 0 7 0,0 0-7 0,0 0 7 15,0 0-7-15,0 0 7 0,0 0-7 0,0 0 9 0,0 0-9 16,0 0 9-16,0 0-9 0,0 0 9 0,0 0-9 15,0 0 9-15,0 0-9 0,0 0 9 0,0 0-9 16,0 0 9-16,0 0-9 0,0 0 7 0,0 0-7 16,0 0 8-16,0 0-8 0,0 0 7 0,0 0-7 15,0 0 8-15,0 0-8 0,0 0 5 0,0 0-5 0,0 0 5 16,0 0-5-16,0 0 4 0,0 0-4 0,0 0 4 16,0 0-4-16,0 0 3 0,0 0-3 0,0 0 3 15,0 0-3-15,0 0 2 0,0 0-2 0,0 0 2 16,0 0-2-16,0 0 1 0,0 0-1 0,0 0 2 15,0 0-2-15,0 0 1 0,0 0-1 0,0 0 2 16,0 0-2-16,0 0 1 0,0 0-1 0,0 0 1 16,0 0-1-16,0 0 0 0,0 0 0 0,0 0 1 15,0 0-1-15,0 0 0 0,0 0 0 0,0 0 1 16,0 0-1-16,0 0 0 0,0 0 0 0,0 0 1 0,0 0-1 16,0 0 0-16,0 0 0 0,0 0 1 0,0 0-1 15,0 0 0-15,0 0 0 0,0 0 1 0,0 0-1 16,0 0 0-16,0 0 0 0,0 0 1 0,0 0-1 15,0 0 0-15,0 0 0 0,0 0 1 0,0 0-1 16,0 0 0-16,0 0 0 0,0 0 1 0,0 0-1 16,0 0 0-16,0 0 0 0,0 0 1 0,0 0-1 0,0 0 0 15,0 0 0-15,0 0 0 0,0 0 0 16,0 0-1-16,0 0 1 0,0 0 0 0,0 0 0 0,0 0-2 16,0 0 2-16,0 0-1 0,0 0 1 0,0 0-2 15,0 0 2-15,0 0-2 0,0 0 2 0,0 0-2 16,0 0 2-16,0 0-2 0,0 0 2 0,0 0-2 0,0 0 2 15,0 0-2-15,0 0 2 0,0 0-2 0,0 0 2 16,0 0-1-16,0 0 1 0,0 0-1 0,0 0 1 16,0 0-1-16,0 0 1 0,0 0-1 0,0 0 1 15,0 0-1-15,0 0 1 0,0 0-1 0,0 0 1 16,0 0 0-16,0 0 0 0,0 0 0 0,0 0 0 0,0 0 0 16,0 0 0-16,0 0 0 0,0 0 0 0,0 0 0 15,0 0 0-15,0 0 0 0,0 0 0 0,0 0 0 16,0 0 0-16,0 0 0 0,0 0 0 0,0 0 0 15,0 0 0-15,0 0 0 0,0 0 0 0,0 0 0 16,0 0 0-16,0 0 0 0,0 0 0 0,0 0 0 16,0 0 0-16,0 0-1 0,0 0 1 0,0 0 0 15,0 0 0-15,0 0-1 0,0 0 1 0,0 0-1 16,0 0 1-16,0 0-1 0,0 0 1 0,0 0-1 0,0 0 1 16,0 0-1-16,0 0 1 0,0 0 0 0,0 0 0 15,0 0-1-15,0 0 1 0,0 0 0 0,5 0 0 16,-5 0-1-16,0 0 1 0,0 0 0 0,0 0 0 15,0 0 0-15,0 0 0 0,0 0 0 0,9 0 0 16,-9 0 0-16,0 0 0 0,0 0 0 0,0 0 0 16,0 0 0-16,0 0 0 0,0 0 0 0,5 0 0 15,-5 0 0-15,0 0 0 0,0 0 0 0,0 0 0 0,0 0 0 16,0 0 0-16,0 0 0 0,0 0 0 0,0 0 0 16,0 0 0-16,0 0 0 0,0 0 0 0,0 0 0 15,0 0 0-15,9-5 0 0,-9 5 0 0,0 0 0 16,0 0 0-16,0 0 0 0,0 0 0 0,0 0-1 0,0 0 1 15,0 0 0-15,0 0 0 0,0 0-1 0,0 0 1 16,6-2-1-16,-6 2 1 0,0 0-2 0,0 0 2 16,0 0-2-16,0 0 2 0,0 0-3 15,0 0 3-15,7 0-3 0,-7 0 3 0,0 0-3 0,0 0 3 16,0 0-2-16,0 0 2 0,0 0-3 0,0 0 3 0,8 0-2 16,-8 0 2-16,0 0-2 0,0 0 2 0,0 0-2 15,0 0 2-15,0 0-2 0,0 0 2 0,0 0-2 16,0 0 2-16,0 0-1 0,0 0 1 0,6 0-1 15,-6 0 1-15,0 0-1 0,0 0 1 0,0 0 0 16,0 0 0-16,0 0 0 0,0 0 0 0,0 0 0 16,0 0 0-16,0 0 0 0,0 0 0 0,0 0 0 15,0 0 0-15,0 0 0 0,0 0 0 0,0 0 0 16,0 0 0-16,0 0-1 0,0 0 1 0,0 0 0 16,0 0 0-16,0 0-1 0,0 0 1 0,9 5-1 15,-9-5 1-15,0 0-2 0,0 0 2 0,5 2-2 16,-5-2 2-16,0 0-3 0,0 0 3 0,0 0-2 15,9 4 2-15,-9-4-5 0,0 0 5 0,0 0-4 0,5 1 4 16,-5-1-4-16,0 0 4 0,0 0-3 0,7 6 3 16,-7-6-4-16,0 0 4 0,0 0-4 0,7 1 4 15,-7-1-3-15,0 0 3 0,0 0-2 0,7 4 2 16,-7-4-2-16,0 0 2 0,0 0-1 0,9 0 1 0,-9 0-1 16,0 0 1-16,0 0-1 0,0 0 1 15,0 0-1-15,0 0 1 0,0 0 0 0,5 3 0 0,-5-3-1 16,0 0 1-16,0 0 0 0,0 0 0 0,0 0 0 0,0 0 0 15,0 0 0-15,9 0 0 0,-9 0 0 0,0 0 0 16,0 0 0-16,0 0 0 0,0 0 0 0,0 0 0 16,0 0 0-16,5-2 0 0,-5 2 0 0,0 0 0 15,0 0 0-15,9-6 0 0,-9 6 0 0,0 0 0 16,0 0 0-16,5-4 0 0,-5 4 0 0,0 0 0 16,0 0 0-16,0 0 0 0,0 0 0 0,0 0 0 0,0 0 0 15,8-2 0-15,-8 2-1 0,0 0 1 0,0 0 0 16,8 0 0-16,-8 0 0 0,0 0 0 0,0 0 0 15,0 0 0-15,0 0 0 0,0 0 0 0,0 0 1 16,6-7-1-16,-6 7 1 0,0 0-1 0,0 0 1 16,0 0-1-16,0 0 2 0,0 0-2 0,0 0 2 15,5-3-2-15,-5 3 2 0,0 0-2 0,0 0 2 16,0 0-2-16,0 0 2 0,0 0-2 0,0 0 2 16,0 0-2-16,0 0 1 0,0 0-1 0,0 0 2 15,0 0-2-15,0 0 1 0,0 0-1 0,0 0 2 0,0 0-2 16,0 0 1-16,0 0-1 0,0 0 2 0,0 0-2 15,0 0 1-15,0 0-1 0,9 0 1 0,-9 0-1 16,0 0 0-16,0 0 0 0,0 0 1 0,0 0-1 16,0 0 0-16,0 0 0 0,0 0 0 0,0 0 0 15,0 0 0-15,0 0 0 0,0 0 0 0,0 0 0 16,0 0 0-16,0 0 0 0,0 0 0 0,0 0 0 16,0 0 0-16,0 0 0 0,0 0 0 0,0 0 0 15,0 0 0-15,0 0 0 0,0 0 0 0,0 0 0 0,0 0 0 16,0 0 0-16,0 0 0 0,0 0 0 0,0 0 0 15,0 0 0-15,0 0 0 0,0 0 0 0,0 0 0 0,0 0 0 16,5 0 1-16,-5 0-1 0,0 0 0 0,0 0 0 16,0 0 0-16,9-2 0 0,-9 2 0 0,0 0 0 15,0 0 0-15,9-2 0 0,-9 2-1 0,0 0 1 16,7 0 0-16,-7 0 0 0,0 0-2 0,0 0 2 16,10 0-1-16,-10 0 1 0,0 0-2 0,0 0 2 15,0 0-1-15,13 6 1 0,-13-6-2 0,0 0 2 0,7 1-2 16,2 5 2-16,-9-6-2 0,0 0 2 0,0 0-1 15,8 1 1-15,-8-1-2 0,0 0 2 0,0 0-2 16,0 0 2-16,0 0-2 0,0 0 2 0,4 11-2 16,-4-11 2-16,0 0-2 0,0 0 2 0,9 3-2 15,-9-3 2-15,0 0-4 0,0 0 4 0,9 2-4 16,-9-2 4-16,0 0-7 16,0 0 7-16,5 7-6 0,-5-7 6 0,0 0-14 0,0 0 14 0,-2 21-13 15,-16 3 13-15,3 0-1016 0</inkml:trace>
  <inkml:trace contextRef="#ctx0" brushRef="#br0" timeOffset="13150.1">12781 10338 214 0,'0'0'0'0,"0"0"0"0,0 0 0 16,0 0 16-16,0 0-16 0,0 0 17 0,0 0-17 16,0 0 39-16,0 0-39 0,0 0 40 0,0 0-40 0,0 0 50 15,0 0-50-15,0 0 50 0,0 0-50 0,0 0 44 16,0 0-44-16,0 0 45 0,-9-17-45 0,9 17 30 16,0 0-30-16,0 0 30 0,0 0-30 0,0 0 20 0,0 0-20 15,0 0 20-15,0-7-20 0,0 7 12 0,0 0-12 16,0 0 12-16,0 0-12 0,0 0 6 0,0 0-6 15,0 0 6-15,16 2-6 0,-16-2 4 0,0 0-4 16,34 5 4-16,15-3-4 0,-49-2 3 0,0 0-3 16,62 2 3-16,7-6-3 0,-69 4 5 0,0 0-5 0,75-3 6 15,1-1-6-15,-76 4 15 0,0 0-15 0,87-2 16 16,4 1-16-16,-91 1 30 0,0 0-30 0,94-2 30 16,3 2-30-16,-97 0 36 0,0 0-36 0,102-4 37 15,-1 4-37-15,-101 0 37 0,0 0-37 0,111 4 37 16,-2-4-37-16,-109 0 35 0,0 0-35 0,117 0 35 15,-4 0-35-15,-113 0 33 0,0 0-33 0,104 3 34 16,-7 3-34-16,-97-6 33 0,0 0-33 0,91 5 33 16,1-2-33-16,-92-3 32 0,0 0-32 0,76 2 33 15,-16 3-33-15,-60-5 27 0,0 0-27 0,49 4 27 0,-17 4-27 16,-32-8 23-16,0 0-23 0,21 4 23 0,-7-3-23 16,-14-1 20-16,0 0-20 0,6 2 21 0,-6-2-21 15,0 0 16-15,0 0-16 0,0 0 17 0,0 0-17 16,0 0 14-16,0 0-14 0,0 0 14 0,-6 2-14 15,6-2 12-15,0 0-12 0,-31 3 13 0,-24-3-13 16,55 0 9-16,0 0-9 0,-67 0 10 0,-11 0-10 16,78 0 7-16,0 0-7 0,-83 0 8 0,-3 0-8 15,86 0 6-15,0 0-6 0,-92 0 6 0,-10 0-6 0,102 0 3 16,0 0-3-16,-101 0 4 0,3 0-4 0,98 0 3 0,0 0-3 16,-99 0 3-16,-2 2-3 0,101-2 1 0,0 0-1 15,-104 2 2-15,5 0-2 0,99-2 1 0,0 0-1 16,-95 1 1-16,2 1-1 0,93-2 0 0,0 0 0 15,-87 0 1-15,10 0-1 0,77 0 0 0,0 0 0 16,-73 4 1-16,15-4-1 0,58 0 1 0,0 0-1 16,-40 1 2-16,17 1-2 0,23-2 2 0,0 0-2 0,-14 0 3 15,5 0-3-15,9 0 4 0,0 0-4 0,0 0 4 16,0 0-4-16,0 0 4 0,0 0-4 0,0 0 4 16,0 0-4-16,0 0 3 0,0 0-3 0,0 0 4 15,0 0-4-15,0 0 3 0,0 0-3 0,10 5 3 16,26-1-3-16,-36-4 2 0,0 0-2 0,53 5 2 15,21 2-2-15,-74-7 1 0,0 0-1 0,84 1 2 16,6 1-2-16,-90-2 1 0,0 0-1 0,92 2 1 16,1-2-1-16,-93 0 1 0,0 0-1 0,97 2 2 15,8 6-2-15,-105-8 2 0,0 0-2 0,111 9 2 16,2-9-2-16,-113 0 3 0,0 0-3 0,114 0 3 16,3 3-3-16,-117-3 5 0,0 0-5 0,118 0 5 0,2-8-5 15,-120 8 7-15,0 0-7 0,114-7 7 0,-3 0-7 16,-111 7 9-16,0 0-9 0,108-4 9 0,-6 3-9 15,-102 1 11-15,0 0-11 0,97-7 11 0,-1 2-11 16,-96 5 11-16,0 0-11 0,90-6 11 0,-9 6-11 16,-81 0 12-16,0 0-12 0,74 0 12 0,-4-3-12 15,-70 3 13-15,0 0-13 0,64-3 13 0,-4-3-13 0,-60 6 10 16,0 0-10-16,47 0 11 0,-17 2-11 0,-30-2 10 16,0 0-10-16,22 0 10 0,-5 0-10 0,-17 0 7 15,0 0-7-15,9 0 8 0,-9 0-8 0,0 0 6 0,0 0-6 16,9 0 6-16,-9 0-6 0,0 0 6 0,0 0-6 15,0 0 6-15,0 0-6 0,0 0 5 0,0 0-5 16,0 0 5-16,0 0-5 0,0 0 5 0,0 0-5 16,-18 0 6-16,-28-2-6 0,46 2 6 0,0 0-6 15,-58-3 6-15,-19-1-6 0,77 4 6 0,0 0-6 0,-85 0 6 16,-5-3-6-16,90 3 3 0,0 0-3 0,-92 0 4 16,-7 3-4-16,99-3 1 0,0 0-1 0,-107 4 2 15,3-2-2-15,104-2 0 0,0 0 0 0,-113 0 1 16,-5-2-1-16,118 2 0 0,0 0 0 0,-118-4 0 15,-2 4 0-15,120 0 0 0,0 0 0 0,-119 4 0 16,-6 1 0-16,125-5 0 0,0 0 0 0,-118 5 0 16,0 0 0-16,118-5 0 0,0 0 0 0,-111 6 0 15,5 1 0-15,106-7 0 0,0 0 0 0,-99 8 1 16,4 4-1-16,95-12 0 0,0 0 0 0,-90 11 1 16,2-6-1-16,88-5 0 0,0 0 0 0,-80 5 0 0,15 2 0 15,65-7 0-15,0 0 0 0,-48 5 0 0,13-1 0 16,35-4 0-16,0 0 0 0,-23 1 0 0,6 1 0 15,17-2-1-15,0 0 1 0,-15 5 0 0,3-5 0 16,12 0-1-16,0 0 1 0,-5 2 0 0,5-2 0 16,0 0-1-16,0 0 1 0,-9 5-1 0,9-5 1 15,0 0-2-15,0 0 2 0,0 0-1 0,-9 0 1 0,9 0-2 16,0 0 2-16,0 0-1 0,0 0 1 0,0 0-2 16,0 0 2-16,0 0-1 0,0 0 1 0,0 0-1 15,0 0 1-15,0 0-1 0,0 0 1 0,0 0-1 16,0 0 1-16,0 0 0 0,0 0 0 0,0 0-1 0,0 0 1 15,0 0 0-15,0 0 0 0,0 0-1 0,0 0 1 16,0 0 0-16,0 0 0 0,0 0 0 0,0 0 0 16,0 0 0-16,0 0 0 0,0 0 0 0,0 0 0 0,0 0 0 15,0 0 0-15,0 0 0 0,0 0 0 16,0 0 0-16,0 0 0 0,0 0 0 0,0 0 0 16,0 0 0-16,0 0 0 0,0 0 0 0,0 0 0 0,0 0 0 15,0 0 0-15,0 0 0 0,0 0 0 0,0 0 0 16,0 0 0-16,0 0 0 0,0 0 0 0,0 0 0 15,0 0 0-15,0 0 0 0,0 0 0 0,0 0 0 16,-9 0 0-16,9 0 0 0,0 0 0 0,0 0 0 16,0 0 0-16,0 0 0 0,0 0 0 0,-12 0 0 15,-16-1 0-15,28 1-1 0,0 0 1 0,-44-13 0 16,-4-14 0-16,-1 1-1282 0</inkml:trace>
  <inkml:trace contextRef="#ctx0" brushRef="#br0" timeOffset="15665.9">7537 10325 247 0,'0'0'0'0,"0"0"0"16,0 0 0-16,0 0 4 0,0 0-4 0,0 0 4 15,18 1-4-15,-18-1 11 0,0 0-11 0,19 2 12 16,9-2-12-16,-28 0 16 0,0 0-16 0,39 2 16 0,4 1-16 15,-43-3 46-15,0 0-46 0,52 0 46 0,12-8-46 16,-64 8 57-16,0 0-57 0,76-11 57 0,10 2-57 16,-86 9 55-16,0 0-55 0,90-8 56 0,9-3-56 15,-99 11 50-15,0 0-50 0,100-10 50 0,8 1-50 16,-108 9 41-16,0 0-41 0,108-7 42 0,1 2-42 16,-109 5 37-16,0 0-37 0,113-3 38 0,3 1-38 0,-116 2 40 15,0 0-40-15,113 0 41 0,-3 2-41 0,-110-2 40 16,0 0-40-16,104 3 41 0,3 2-41 0,-107-5 37 15,0 0-37-15,106 6 37 0,-4 1-37 0,-102-7 32 16,0 0-32-16,101 8 33 0,7 1-33 0,-108-9 21 16,0 0-21-16,104 9 22 0,-4-3-22 0,-100-6 21 0,0 0-21 15,97 6 22-15,4-5-22 0,-101-1 13 0,0 0-13 16,102 4 14-16,-5 1-14 0,-97-5 9 0,0 0-9 16,95 5 10-16,-1-3-10 0,-94-2 7 0,0 0-7 0,90 0 7 15,1 0-7-15,-91 0 11 0,0 0-11 0,89 2 11 16,-3 1-11-16,-86-3 14 0,0 0-14 0,81 0 15 15,2-5-15-15,-83 5 20 0,0 0-20 0,79-2 20 16,-6 4-20-16,-73-2 22 0,0 0-22 0,69 2 23 16,-8 1-23-16,-61-3 23 0,0 0-23 0,64 0 24 15,1-5-24-15,-65 5 21 0,0 0-21 0,65-3 22 16,-1-1-22-16,-64 4 19 0,0 0-19 0,58 0 20 16,-3-3-20-16,-55 3 16 0,0 0-16 0,51-2 17 15,2 0-17-15,-53 2 14 0,0 0-14 0,49-2 14 16,6 1-14-16,-55 1 12 0,0 0-12 0,58 0 12 15,-3 0-12-15,-55 0 9 0,0 0-9 0,51 1 10 0,-3 1-10 16,-48-2 8-16,0 0-8 0,51 2 9 0,2-4-9 16,-53 2 7-16,0 0-7 0,54-2 7 0,-1 1-7 15,-53 1 4-15,0 0-4 0,51 0 5 0,-5 0-5 16,-46 0 2-16,0 0-2 0,46 0 2 0,2 0-2 16,-48 0 3-16,0 0-3 0,42 1 4 0,-3 1-4 15,-39-2 4-15,0 0-4 0,37 2 4 0,-2 0-4 0,-35-2 6 16,0 0-6-16,32-2 6 0,0-2-6 0,-32 4 5 15,0 0-5-15,24-1 5 0,-2 1-5 0,-22 0 4 0,0 0-4 16,17 0 4-16,-8 0-4 0,-9 0 3 0,0 0-3 16,0 0 4-16,5 0-4 0,-5 0 2 0,0 0-2 15,0 0 3-15,0 0-3 0,0 0 3 0,0 0-3 16,0 0 3-16,0 0-3 0,0 0 5 0,0 0-5 0,0 0 5 16,0 0-5-16,0 0 5 0,0 0-5 15,0 0 6-15,9 3-6 0,-9-3 6 0,0 0-6 0,0 0 7 16,0 0-7-16,0 0 5 0,0 0-5 0,-14-2 6 15,-14-1-6-15,28 3 6 0,0 0-6 0,-44-5 6 16,-9-2-6-16,53 7 5 0,0 0-5 0,-57-7 5 16,-10 2-5-16,67 5 4 0,0 0-4 0,-79-5 4 15,-9-1-4-15,88 6 3 0,0 0-3 0,-90-5 4 16,0 0-4-16,90 5 2 0,0 0-2 0,-90-7 2 16,-9 0-2-16,99 7 1 0,0 0-1 0,-100-5 1 15,-5 1-1-15,105 4 1 0,0 0-1 0,-107-3 1 0,-4 1-1 16,111 2 0-16,0 0 0 0,-110 0 1 0,5 2-1 15,105-2 0-15,0 0 0 0,-99 3 1 0,-7 1-1 16,106-4 0-16,0 0 0 0,-101 3 0 0,11 3 0 16,90-6 0-16,0 0 0 0,-86 6 1 0,0 0-1 15,86-6 0-15,0 0 0 0,-80 8 1 0,6 3-1 16,74-11 0-16,0 0 0 0,-72 5 1 0,8 2-1 16,64-7 0-16,0 0 0 0,-58 3 0 0,12 6 0 15,46-9 0-15,0 0 0 0,-39 3 0 0,20-1 0 16,19-2 0-16,0 0 0 0,-14 0 0 0,5 0 0 0,9 0 0 15,0 0 0-15,0 0 0 0,-9 4 0 0,9-4-1 16,0 0 1-16,0 0 0 0,0 0 0 0,0 0-1 0,0 0 1 16,0 0 0-16,0 0 0 0,0 0-2 0,0 0 2 15,27 5-1-15,19 0 1 0,-46-5-4 0,0 0 4 16,54 5-4-16,10-8 4 0,-64 3-5 0,0 0 5 16,69-4-5-16,15 1 5 0,-84 3-9 0,0 0 9 15,92-2-8-15,5 2 8 0,-97 0-11 0,0 0 11 0,104-3-11 16,2-1 11-16,-106 4-8 0,0 0 8 0,114-3-8 15,5 4 8-15,-119-1-5 0,0 0 5 0,113 0-5 16,8-1 5-16,-121 1-4 0,0 0 4 0,118-2-4 16,6 2 4-16,-124 0-3 0,0 0 3 0,122 2-2 15,3-2 2-15,-125 0-3 0,0 0 3 0,122-2-2 16,-1-2 2-16,-121 4-4 0,0 0 4 0,118 0-4 16,1 6 4-16,-119-6-5 0,0 0 5 0,113 3-5 15,-9-5 5-15,-104 2-6 0,0 0 6 0,102-1-5 16,-3 1 5-16,-99 0-6 0,0 0 6 0,95 0-6 15,-5-2 6-15,-90 2-4 0,0 0 4 0,76-4-3 0,-7 3 3 16,-69 1-2-16,0 0 2 0,63 0-1 0,-8 0 1 16,-55 0-1-16,0 0 1 0,46 0 0 0,-20 0 0 15,-26 0 0-15,0 0 0 0,18 0 0 0,-8 0 0 16,-10 0 0-16,0 0 0 0,7 0 0 0,-7 0 0 16,0 0 0-16,0 0 0 0,0 0 0 0,0 0 0 15,0 0 0-15,0 0 0 0,9 0 1 0,-9 0-1 0,0 0 1 16,0 0-1-16,0 0 1 0,-17-2-1 0,17 2 1 15,0 0-1-15,-32-3 1 0,-14 1-1 0,46 2 1 16,0 0-1-16,-58 0 2 0,-9 3-2 0,67-3 1 16,0 0-1-16,-69 4 2 0,-7-3-2 0,76-1 1 0,0 0-1 15,-78 0 2-15,-6 0-2 0,84 0 0 0,0 0 0 16,-83 4 1-16,-2-2-1 0,85-2 0 0,0 0 0 16,-86 1 0-16,-4-2 0 0,90 1 0 0,0 0 0 15,-94-2 0-15,-1 4 0 0,95-2-1 0,0 0 1 0,-92 1 0 16,-3-1 0-16,95 0-1 0,0 0 1 15,-97-1 0-15,-7-1 0 0,104 2-1 0,0 0 1 0,-106-4 0 16,2 3 0-16,104 1-1 0,0 0 1 0,-106 0 0 16,0 5 0-16,106-5-1 0,0 0 1 0,-102 2 0 15,3 1 0-15,99-3 0 0,0 0 0 0,-91 4 0 16,1-1 0-16,90-3 0 0,0 0 0 0,-87 2 0 16,-3-2 0-16,90 0 0 0,0 0 0 0,-81 2 0 15,4 3 0-15,77-5 0 0,0 0 0 0,-80 5 0 16,3 0 0-16,77-5 0 0,0 0 0 0,-78 5 0 15,7 0 0-15,71-5 0 0,0 0 0 0,-63 7 0 0,3-7 0 16,60 0 0-16,0 0 0 0,-58 0 0 0,-1 0 0 16,59 0 0-16,0 0 0 0,-51 2 0 0,4-2 0 15,47 0-1-15,0 0 1 0,-34 0 0 0,9 0 0 16,25 0-1-16,0 0 1 0,-19 0-1 0,-2 0 1 16,21 0-2-16,0 0 2 0,-19 0-1 0,6 0 1 15,13 0-1-15,0 0 1 0,0 0-1 0,-7 0 1 16,7 0-1-16,0 0 1 0,0 0 0 0,0 0 0 0,0 0 0 15,0 0 0-15,0 0 0 0,0 0 0 16,0 0 0-16,0 0 0 0,0 0 0 0,0 0 0 0,0 0 0 16,0 0 0-16,0 0 0 0,0 0 0 0,0 0-1 0,0 0 1 15,0 0 0-15,0 0 0 0,0 0-2 0,0 0 2 16,-12 7-2-16,-16 10 2 0,28-17-8 0,0 0 8 16,-45 25-7-16,0-1 7 0,-5 0-1235 0</inkml:trace>
  <inkml:trace contextRef="#ctx0" brushRef="#br0" timeOffset="23186.3">3062 10858 102 0,'0'0'0'15,"0"0"0"-15,20 8 0 0,-20-8 5 0,0 0-5 16,21 0 6-16,10 0-6 0,-31 0 21 0,0 0-21 15,32 2 22-15,2 1-22 0,-34-3 35 0,0 0-35 0,38 4 35 16,5-4-35-16,-43 0 40 0,0 0-40 0,53 0 41 16,7 0-41-16,-60 0 35 0,0 0-35 0,67-4 35 15,5 1-35-15,-72 3 28 0,0 0-28 0,72-5 29 16,1-4-29-16,-73 9 26 0,0 0-26 0,76-10 26 16,1 8-26-16,-77 2 33 0,0 0-33 0,81-4 33 15,4 1-33-15,-85 3 30 0,0 0-30 0,86-5 30 16,1-4-30-16,-87 9 28 0,0 0-28 0,90-7 29 15,3 0-29-15,-93 7 24 0,0 0-24 0,88-1 24 16,1-6-24-16,-89 7 21 0,0 0-21 0,86-5 22 0,-5 1-22 16,-81 4 17-16,0 0-17 0,87-5 17 0,-3 3-17 15,-84 2 23-15,0 0-23 0,74 0 23 0,-3 2-23 16,-71-2 23-16,0 0-23 0,72 2 24 0,1-4-24 16,-73 2 29-16,0 0-29 0,72-2 29 0,4 0-29 15,-76 2 28-15,0 0-28 0,72 0 29 0,-8 0-29 16,-64 0 29-16,0 0-29 0,63 0 30 0,1-7-30 15,-64 7 28-15,0 0-28 0,58-5 28 0,-2 2-28 16,-56 3 24-16,0 0-24 0,53 0 24 0,-9 0-24 0,-44 0 26 16,0 0-26-16,41 0 26 0,-1 3-26 0,-40-3 25 15,0 0-25-15,37-3 26 0,-5-1-26 0,-32 4 22 16,0 0-22-16,23-1 23 0,0 1-23 0,-23 0 20 0,0 0-20 16,21-2 21-16,-10 0-21 0,-11 2 17 15,0 0-17-15,9-3 17 0,-9 3-17 0,0 0 16 0,0 0-16 16,8 0 16-16,-8 0-16 0,0 0 12 0,0 0-12 15,0 0 12-15,0 0-12 0,0 0 9 0,0 0-9 0,9 0 10 16,-9 0-10-16,0 0 7 0,0 0-7 0,0 0 7 16,0 0-7-16,0 0 8 0,0 0-8 0,0 0 8 15,0 0-8-15,0 0 9 0,0 0-9 0,0 0 10 16,0 0-10-16,0 0 11 0,0 0-11 0,0 0 11 16,0 0-11-16,0 0 11 0,0 0-11 0,0 0 11 15,0 0-11-15,0 0 10 0,0 0-10 0,0 0 11 16,0 0-11-16,0 0 11 0,0 0-11 0,0 0 12 15,0 0-12-15,0 0 11 0,0 0-11 0,0 0 11 16,0 0-11-16,0 0 10 0,0 0-10 0,0 0 10 16,0 0-10-16,0 0 9 0,0 0-9 0,0 0 10 15,0 0-10-15,0 0 8 0,0 0-8 0,0 0 8 0,0 0-8 16,0 0 5-16,0 0-5 0,0 0 5 0,0 0-5 16,0 0 3-16,0 0-3 0,0 0 3 0,0 0-3 15,0 0 1-15,0 0-1 0,-9 0 2 0,-5-4-2 16,0 3-1212-16</inkml:trace>
  <inkml:trace contextRef="#ctx0" brushRef="#br0" timeOffset="33784">8431 12792 147 0,'0'0'0'0,"0"0"0"15,36 0 0-15,-36 0 1 0,0 0-1 0,31-1 2 16,10-3-2-16,-41 4 3 0,0 0-3 0,41-5 4 16,-3-2-4-16,-38 7 11 0,0 0-11 0,43-3 11 15,-1 3-11-15,-42 0 21 0,0 0-21 0,44-2 22 16,6-5-22-16,-50 7 20 0,0 0-20 0,49-9 20 16,-3 2-20-16,-46 7 19 0,0 0-19 0,46-3 20 15,-2-2-20-15,-44 5 20 0,0 0-20 0,46-6 21 0,-2 5-21 16,-44 1 31-16,0 0-31 0,46-2 32 0,-1-1-32 15,-45 3 38-15,0 0-38 0,50-6 39 0,1-2-39 16,-51 8 37-16,0 0-37 0,53-9 38 0,0 4-38 16,-53 5 33-16,0 0-33 0,46-4 34 0,3 1-34 15,-49 3 29-15,0 0-29 0,46-4 30 0,3-1-30 16,-49 5 22-16,0 0-22 0,46-7 23 0,-5 2-23 16,-41 5 17-16,0 0-17 0,44-2 18 0,5 1-18 15,-49 1 14-15,0 0-14 0,48 0 15 0,-1-4-15 0,-47 4 10 16,0 0-10-16,46-3 11 0,-2-1-11 0,-44 4 9 15,0 0-9-15,43-1 10 0,3 1-10 0,-46 0 9 16,0 0-9-16,47 0 9 0,4 1-9 0,-51-1 7 0,0 0-7 16,48 2 7-16,-9-2-7 0,-39 0 6 0,0 0-6 15,39 2 6-15,-4 1-6 0,-35-3 6 0,0 0-6 16,33 4 6-16,6 1-6 0,-39-5 5 0,0 0-5 0,37 7 5 16,-5-7-5-16,-32 0 11 0,0 0-11 0,32 2 11 15,-2 1-11-15,-30-3 16 0,0 0-16 0,33 3 17 16,4 1-17-16,-37-4 18 0,0 0-18 0,39 2 18 15,2-2-18-15,-41 0 16 0,0 0-16 0,35 1 16 16,-2 3-16-16,-33-4 14 0,0 0-14 0,30 3 14 16,2 2-14-16,-32-5 10 0,0 0-10 0,32 6 11 15,0-1-11-15,-32-5 9 0,0 0-9 0,31 3 10 16,1-1-10-16,-32-2 9 0,0 0-9 0,34 4 9 16,5-1-9-16,-39-3 7 0,0 0-7 0,35 3 7 15,-2-1-7-15,-33-2 10 0,0 0-10 0,32 2 10 16,-2 1-10-16,-30-3 11 0,0 0-11 0,28 2 12 15,0-4-12-15,-28 2 13 0,0 0-13 0,30-1 13 0,-7 2-13 16,-23-1 12-16,0 0-12 0,22 4 12 0,1-1-12 16,-23-3 11-16,0 0-11 0,22 2 12 0,5-2-12 15,-27 0 10-15,0 0-10 0,28 0 11 0,-8 2-11 16,-20-2 8-16,0 0-8 0,24 1 8 0,8 3-8 16,-32-4 6-16,0 0-6 0,33 2 7 0,3-2-7 15,-36 0 6-15,0 0-6 0,35-2 7 0,2 0-7 0,-37 2 5 16,0 0-5-16,41 0 6 0,-1 0-6 0,-40 0 5 15,0 0-5-15,37 0 6 0,2 0-6 0,-39 0 5 16,0 0-5-16,41-2 5 0,-1-4-5 0,-40 6 4 16,0 0-4-16,43-6 4 0,4 5-4 0,-47 1 3 0,0 0-3 15,51-2 4-15,2-2-4 0,-53 4 4 0,0 0-4 16,55-3 4-16,-9 0-4 0,-46 3 4 0,0 0-4 16,44-2 4-16,-4 0-4 0,-40 2 5 0,0 0-5 15,41-2 5-15,1-3-5 0,-42 5 4 0,0 0-4 0,44-5 5 16,-1 3-5-16,-43 2 5 0,0 0-5 0,42 0 5 15,0 0-5-15,-42 0 5 0,0 0-5 0,41 0 6 16,-4-2-6-16,-37 2 5 0,0 0-5 0,35-1 6 16,-5 4-6-16,-30-3 6 0,0 0-6 0,29 4 6 15,2-4-6-15,-31 0 5 0,0 0-5 0,32-2 6 16,-9 2-6-16,-23 0 3 0,0 0-3 0,26 3 4 16,6-1-4-16,-32-2 2 0,0 0-2 0,27 0 2 15,-3 2-2-15,-24-2 1 0,0 0-1 0,25 3 1 16,3-1-1-16,-28-2 1 0,0 0-1 0,28 0 2 15,4 0-2-15,-32 0 0 0,0 0 0 0,32 2 1 16,-2 0-1-16,-30-2 0 0,0 0 0 0,32 3 1 0,3 0-1 16,-35-3 0-16,0 0 0 0,33 4 0 0,-1-1 0 15,-32-3 0-15,0 0 0 0,30 2 1 0,7-2-1 16,-37 0 1-16,0 0-1 0,39 0 1 0,-2 2-1 16,-37-2 1-16,0 0-1 0,37 0 1 0,2 0-1 15,-39 0 2-15,0 0-2 0,39 2 2 0,0-1-2 0,-39-1 4 16,0 0-4-16,35 2 4 0,-2-4-4 0,-33 2 5 15,0 0-5-15,36-1 5 0,-3 2-5 0,-33-1 3 16,0 0-3-16,39 2 4 0,2 0-4 0,-41-2 2 16,0 0-2-16,33 0 3 0,-3 0-3 0,-30 0 2 15,0 0-2-15,28 0 2 0,2-2-2 0,-30 2 2 0,0 0-2 16,27-2 2-16,1 2-2 0,-28 0 2 0,0 0-2 16,21 0 3-16,-2-3-3 0,-19 3 3 0,0 0-3 15,18-5 4-15,0 1-4 0,-18 4 3 0,0 0-3 0,14 0 4 16,-5 0-4-16,-9 0 1 0,0 0-1 0,10 0 1 15,3-2-1-15,-13 2 0 0,0 0 0 0,10-3 1 16,1 1-1-16,-11 2 1 0,0 0-1 0,7-1 2 16,-7 1-2-16,0 0 1 0,0 0-1 0,12-4 2 15,-12 4-2-15,0 0 2 0,0 0-2 0,9-2 2 16,0 2-2-16,-9 0 2 0,0 0-2 0,5 0 3 16,-5 0-3-16,0 0 2 0,0 0-2 0,9 0 3 15,-9 0-3-15,0 0 3 0,0 0-3 0,0 0 4 16,9 0-4-16,-9 0 4 0,0 0-4 0,0 0 4 0,0 0-4 15,0 0 4-15,0 0-4 0,9-5 5 0,-1 3-5 16,-8 2 6-16,0 0-6 0,6 0 7 16,3 0-7-16,-9 0 7 0,0 0-7 0,10 0 7 0,-1 0-7 15,-9 0 7-15,0 0-7 0,7 0 8 0,-7 0-8 16,0 0 7-16,0 0-7 0,11 0 8 0,1 0-8 16,-12 0 7-16,0 0-7 0,10 0 8 0,5 0-8 15,-15 0 4-15,0 0-4 0,15 0 5 0,3 0-5 16,-18 0 2-16,0 0-2 0,20 0 2 0,1 0-2 0,-21 0 1 15,0 0-1-15,19 0 1 0,2 0-1 0,-21 0 1 16,0 0-1-16,20 0 1 0,-3 0-1 0,-17 0 0 16,0 0 0-16,14 0 1 0,4-1-1 0,-18 1 0 0,0 0 0 15,18-4 0-15,-1 2 0 0,-17 2 0 0,0 0 0 16,18 0 1-16,1 0-1 0,-19 0 1 0,0 0-1 16,20 0 1-16,-3 0-1 0,-17 0 0 15,0 0 0-15,16 0 1 0,0 0-1 0,-16 0 1 0,0 0-1 16,16 0 1-16,-7 0-1 0,-9 0 1 0,0 0-1 15,9 2 2-15,1 0-2 0,-10-2 1 0,0 0-1 0,9 2 2 16,-4-2-2-16,-5 0 2 0,0 0-2 0,0 0 2 16,0 0-2-16,0 0 2 0,0 0-2 0,0 0 2 15,9 0-2-15,-9 0 1 0,0 0-1 0,0 0 2 16,0 0-2-16,0 0 1 0,0 0-1 0,7 0 1 16,-7 0-1-16,0 0 1 0,0 0-1 0,0 0 1 15,0 0-1-15,0 0 0 0,0 0 0 0,0 0 1 16,0 0-1-16,0 0 0 0,0 0 0 0,0 0 0 15,7 0 0-15,-7 0 0 0,0 0 0 0,0 0 0 16,0 0 0-16,0 0 0 0,0 0 0 0,0 0 0 0,0 0 0 16,0 0 0-16,0 0 0 0,0 0 0 0,0 0 0 15,0 0 0-15,0 0 0 0,0 0 0 0,0 0 0 16,0 0 0-16,0 0 0 0,0 0 0 0,0 0 0 16,0 0 0-16,0 0 0 0,7 0 0 0,-7 0 0 15,0 0 0-15,0 0 0 0,0 0 1 0,0 0-1 16,0 0 0-16,0 0 0 0,0 0 1 0,0 0-1 15,0 0 0-15,0 0 0 0,0 0 1 0,0 0-1 16,0 0 0-16,0 0 0 0,0 0 1 0,0 0-1 0,0 0 0 16,0 0 0-16,0 0 1 0,0 0-1 0,0 0 0 15,0 0 0-15,7 0 0 0,-7 0 0 0,0 0 0 0,0 0 0 16,0 0 0-16,0 0 0 0,0 0 0 0,0 0 0 16,0 0 0-16,0 0 0 0,0 0 0 0,0 0 0 15,7 0 0-15,-7 0 0 0,0 0 0 0,0 0 0 16,0 0 0-16,0 0 0 0,0 0 0 0,0 0 0 15,0 0 0-15,0 0 0 0,0 0 0 0,0 0 0 0,0 0 1 16,0 0-1-16,0 0 1 0,0 0-1 0,0 0 1 16,0 0-1-16,0 0 1 0,0 0-1 0,9 0 2 15,-9 0-2-15,0 0 0 0,0 0 0 0,0 0 0 16,0 0 0-16,0 0-6 0,0 0 6 0,-16-6-6 16,-26-13 6-16,2 0-1204 0</inkml:trace>
  <inkml:trace contextRef="#ctx0" brushRef="#br0" timeOffset="35100.91">4115 13242 147 0,'0'0'0'0,"0"0"0"0,0 0 0 0,0 0 5 0,0 0-5 0,32 5 6 16,-9-3-6-16,-23-2 13 0,0 0-13 0,23 2 14 16,3 0-14-16,-26-2 21 0,0 0-21 0,27 1 22 15,-1 3-22-15,-26-4 32 0,0 0-32 0,28 0 33 16,9 0-33-16,-37 0 25 0,0 0-25 0,39 2 26 15,-2 1-26-15,-37-3 20 0,0 0-20 0,41 3 20 16,-4 1-20-16,-37-4 23 0,0 0-23 0,40 0 23 16,5 3-23-16,-45-3 30 0,0 0-30 0,44 4 31 15,-4 1-31-15,-40-5 32 0,0 0-32 0,43 2 32 0,-3 1-32 16,-40-3 32-16,0 0-32 0,46 4 33 0,-2-1-33 16,-44-3 30-16,0 0-30 0,41 4 30 0,-6 1-30 15,-35-5 25-15,0 0-25 0,37 5 25 0,-2-2-25 16,-35-3 27-16,0 0-27 0,37 4 27 0,4-1-27 15,-41-3 25-15,0 0-25 0,40 0 26 0,1 2-26 16,-41-2 22-16,0 0-22 0,37 2 23 0,2-4-23 0,-39 2 23 16,0 0-23-16,40-2 23 0,-3 4-23 0,-37-2 18 15,0 0-18-15,36 4 19 0,-5 3-19 0,-31-7 17 16,0 0-17-16,32 1 18 0,-4-2-18 0,-28 1 17 16,0 0-17-16,30 1 17 0,2 6-17 0,-32-7 18 0,0 0-18 15,32 5 19-15,5-5-19 0,-37 0 18 0,0 0-18 16,32 0 18-16,-1 4-18 0,-31-4 17 0,0 0-17 15,32 2 18-15,3-2-18 0,-35 0 19 0,0 0-19 16,38 1 20-16,0 3-20 0,-38-4 18 0,0 0-18 0,34 1 19 16,1-1-19-16,-35 0 18 0,0 0-18 0,35 0 18 15,-3-1-18-15,-32 1 15 0,0 0-15 0,28-4 15 16,4 1-15-16,-32 3 13 0,0 0-13 0,35-4 14 16,6 3-14-16,-41 1 10 0,0 0-10 0,42-6 10 15,6 3-10-15,-48 3 7 0,0 0-7 0,49-3 8 16,-3-1-8-16,-46 4 5 0,0 0-5 0,37-3 5 15,0-1-5-15,-37 4 4 0,0 0-4 0,34-2 4 16,-2-3-4-16,-32 5 5 0,0 0-5 0,28-2 5 16,-2 1-5-16,-26 1 5 0,0 0-5 0,18-2 6 15,-8 0-6-15,-10 2 7 0,0 0-7 0,9 0 8 0,-9 0-8 16,0 0 8-16,0 0-8 0,9-3 8 0,-9 3-8 16,0 0 11-16,0 0-11 0,0 0 11 0,0 0-11 15,0 0 11-15,0 0-11 0,0 0 11 0,0 0-11 16,0 0 10-16,0 0-10 0,0 0 11 0,0 0-11 15,0 0 8-15,0 0-8 0,0 0 9 0,0 0-9 16,0 0 7-16,0 0-7 0,-9 5 7 0,-35 7-7 16,2 2-1073-16</inkml:trace>
  <inkml:trace contextRef="#ctx0" brushRef="#br0" timeOffset="47333.65">6481 14736 259 0,'0'0'0'0,"0"0"0"0,0 0 0 0,0 0 20 0,0 0-20 16,0 0 21-16,0 0-21 0,0 0 45 15,0 0-45-15,0 0 46 0,0 0-46 0,0 0 54 0,0 0-54 16,0 0 55-16,0 0-55 0,0 0 37 0,0 0-37 16,0 0 37-16,0 0-37 0,0 0 25 0,0 0-25 0,0 0 26 15,0 0-26-15,0 0 24 0,0 0-24 0,0 0 24 16,0 0-24-16,0 0 22 0,0 0-22 0,0 0 23 16,0 0-23-16,0 0 25 0,0 0-25 0,0 0 26 15,0 0-26-15,0 0 23 0,0 0-23 0,0 0 23 16,26-11-23-16,-26 11 16 0,0 0-16 0,28 0 17 15,13 0-17-15,-41 0 14 0,0 0-14 0,44-1 14 16,2-3-14-16,-46 4 10 0,0 0-10 0,46-5 10 16,-1-2-10-16,-45 7 14 0,0 0-14 0,53-5 14 15,-3 1-14-15,-50 4 15 0,0 0-15 0,54-3 15 16,5-1-15-16,-59 4 16 0,0 0-16 0,63-3 16 16,6 0-16-16,-69 3 10 0,0 0-10 0,71-4 11 0,-6-1-11 15,-65 5 11-15,0 0-11 0,62-7 11 0,1 2-11 16,-63 5 15-16,0 0-15 0,64-4 16 0,3 3-16 15,-67 1 14-15,0 0-14 0,67 0 14 0,1 0-14 16,-68 0 15-16,0 0-15 0,67-2 15 0,6-3-15 0,-73 5 15 16,0 0-15-16,72-6 16 0,0 3-16 0,-72 3 13 15,0 0-13-15,67-5 14 0,-1-4-14 16,-66 9 12-16,0 0-12 0,63-9 13 0,8 4-13 0,-71 5 11 16,0 0-11-16,72-5 11 0,2-2-11 0,-74 7 10 15,0 0-10-15,71-7 10 0,-4 4-10 0,-67 3 9 0,0 0-9 16,60-4 10-16,3 1-10 0,-63 3 9 0,0 0-9 15,62-5 9-15,1-4-9 0,-63 9 5 0,0 0-5 16,64-9 5-16,3 4-5 0,-67 5 6 0,0 0-6 16,63-5 6-16,-3 0-6 0,-60 5 4 0,0 0-4 0,53-5 4 15,2 3-4-15,-55 2 2 0,0 0-2 0,55-2 3 16,8-1-3-16,-63 3 2 0,0 0-2 0,58-2 3 16,-8 0-3-16,-50 2 2 0,0 0-2 0,51-1 3 15,2-1-3-15,-53 2 3 0,0 0-3 0,49 0 3 16,1-2-3-16,-50 2 3 0,0 0-3 0,51 0 4 15,3 0-4-15,-54 0 4 0,0 0-4 0,57 0 4 16,6-2-4-16,-63 2 5 0,0 0-5 0,59-3 5 16,1 1-5-16,-60 2 4 0,0 0-4 0,52-3 5 15,-4-4-5-15,-48 7 5 0,0 0-5 0,48-7 5 0,-2 5-5 16,-46 2 4-16,0 0-4 0,45-2 5 0,5-1-5 16,-50 3 3-16,0 0-3 0,44-4 4 0,-3 1-4 15,-41 3 3-15,0 0-3 0,40-2 3 0,1 1-3 16,-41 1 3-16,0 0-3 0,37-2 4 0,3-3-4 15,-40 5 1-15,0 0-1 0,41-6 2 0,-1 3-2 16,-40 3 0-16,0 0 0 0,41-4 1 0,-4 1-1 16,-37 3 0-16,0 0 0 0,39-3 0 0,1-1 0 0,-40 4 0 15,0 0 0-15,39-2 1 0,-4 1-1 0,-35 1 2 16,0 0-2-16,32-2 2 0,3-2-2 0,-35 4 4 16,0 0-4-16,32-3 4 0,0 0-4 0,-32 3 4 0,0 0-4 15,26-4 4-15,6 1-4 0,-32 3 3 0,0 0-3 16,28-4 3-16,4-1-3 0,-32 5 2 0,0 0-2 15,32-5 3-15,-2 3-3 0,-30 2 1 0,0 0-1 16,32-2 2-16,-1-1-2 0,-31 3 1 0,0 0-1 16,23-5 1-16,-3 1-1 0,-20 4 0 0,0 0 0 0,16-3 1 15,-2-1-1-15,-14 4 0 0,0 0 0 0,10-1 1 16,-1-3-1-16,-9 4 1 0,0 0-1 0,7-3 2 16,-7 3-2-16,0 0 2 0,0 0-2 0,9-7 2 15,-9 7-2-15,0 0 2 0,0 0-2 0,0 0 2 16,9-7-2-16,-9 7 1 0,0 0-1 0,0 0 1 15,0 0-1-15,0 0 1 0,0 0-1 0,7-2 2 16,-7 2-2-16,0 0 2 0,0 0-2 0,0 0 2 16,0 0-2-16,0 0 3 0,0 0-3 0,0 0 3 15,0 0-3-15,0 0 2 0,0 0-2 0,0 0 3 16,0 0-3-16,0 0 2 0,0 0-2 0,0 0 3 0,0 0-3 16,0 0 1-16,0 0-1 0,0 0 2 0,0 0-2 15,0 0 1-15,0 0-1 0,0 0 2 0,0 0-2 16,0 0 0-16,0 0 0 0,0 0 0 0,-11-3 0 15,2-1-1057-15</inkml:trace>
  <inkml:trace contextRef="#ctx0" brushRef="#br0" timeOffset="87871.31">29071 9503 751 0,'0'0'0'15,"0"0"0"-15,0 0 0 0,0 0 13 0,0 0-13 16,0 0 14-16,0 0-14 0,0 0 49 0,0 0-49 15,0 0 50-15,-22-21-50 0,22 21 31 0,0 0-31 16,-14-5 32-16,-10-6-32 0,24 11 11 0,0 0-11 16,-41-5 11-16,-21 2-11 0,62 3 7 0,0 0-7 0,-77 3 7 15,-10 4-7-15,87-7 4 0,0 0-4 0,-88 9 4 16,5-1-4-16,83-8 0 0,0 0 0 0,-69 9 1 16,15 10-1-16,54-19 0 0,0 0 0 0,-43 15 0 15,8 3 0-15,35-18 0 0,0 0 0 0,-28 21 0 16,5 1 0-16,23-22 0 0,0 0 0 0,-19 29 0 15,1 3 0-15,18-32 0 0,0 0 0 0,-18 41 0 16,1 2 0-16,17-43 0 0,0 0 0 0,-20 49 1 16,-3 1-1-16,23-50 0 0,0 0 0 0,-21 55 0 15,9 11 0-15,12-66 0 0,0 0 0 0,-9 76 0 16,4 9 0-16,5-85 0 0,0 0 0 0,-4 92 0 0,4 10 0 16,0-102 0-16,0 0 0 0,2 109 0 0,0 7 0 15,-2-116 0-15,0 0 0 0,3 119 1 0,3 6-1 16,-6-125 0-16,0 0 0 0,8 118 1 0,12 1-1 15,-20-119 2-15,0 0-2 0,23 118 2 0,1 1-2 16,-24-119 4-16,0 0-4 0,23 116 5 0,-2-7-5 16,-21-109 14-16,0 0-14 0,20 113 15 0,-4 1-15 15,-16-114 29-15,0 0-29 0,17 116 29 0,1-7-29 0,-18-109 49 16,0 0-49-16,16 111 49 0,-2 1-49 0,-14-112 51 16,0 0-51-16,12 109 52 0,-1-10-52 0,-11-99 44 15,0 0-44-15,12 91 45 0,2-8-45 0,-14-83 36 0,0 0-36 16,15 73 37-16,4-7-37 0,-19-66 28 0,0 0-28 15,16 48 28-15,-4-20-28 0,-12-28 23 0,0 0-23 16,27 19 24-16,24-3-24 0,-51-16 25 0,0 0-25 16,70 1 26-16,20-18-26 0,-90 17 27 0,0 0-27 0,110-35 27 15,22-16-27-15,-132 51 24 0,0 0-24 0,146-59 24 16,15 0-24-16,-161 59 26 0,0 0-26 0,166-54 27 16,-6 9-27-16,-160 45 25 0,0 0-25 0,152-33 26 15,-6 11-26-15,-146 22 22 0,0 0-22 0,126-17 23 16,-17 6-23-16,-109 11 18 0,0 0-18 0,95-2 19 15,-16 8-19-15,-79-6 15 0,0 0-15 0,62 7 16 16,-26-2-16-16,-36-5 5 0,0 0-5 0,21 10 6 16,-9 11-6-16,-12-21 0 0,0 0 0 0,-19 14 0 15,-43-13 0-15,0 1-1392 0</inkml:trace>
  <inkml:trace contextRef="#ctx0" brushRef="#br0" timeOffset="112286.99">12843 16430 707 0,'0'0'0'0,"0"0"0"16,0 0 0-16,0 0 22 0,0 0-22 0,0-21 22 15,-5 2-22-15,5 19 46 0,0 0-46 0,-2-15 46 16,2 8-46-16,0 7 44 0,0 0-44 0,0 0 45 15,0 0-45-15,0 0 39 0,0 0-39 0,0 0 40 16,0 0-40-16,0 0 22 0,0 0-22 0,0 0 22 16,0 0-22-16,0 0 15 0,0 0-15 0,2 20 15 15,3 20-15-15,-5-40 6 0,0 0-6 0,10 43 7 16,6-8-7-16,-16-35 3 0,0 0-3 0,16 35 4 16,5 4-4-16,-21-39 1 0,0 0-1 0,23 35 1 0,-5-14-1 15,-18-21 2-15,0 0-2 0,19 12 2 0,6-5-2 16,-25-7 8-16,0 0-8 0,30 2 9 0,9-6-9 15,-39 4 20-15,0 0-20 0,37-12 20 0,7-14-20 16,-44 26 26-16,0 0-26 0,49-35 27 0,11-4-27 16,-60 39 27-16,0 0-27 0,67-44 28 0,0 1-28 15,-67 43 41-15,0 0-41 0,74-52 41 0,6-7-41 16,-80 59 44-16,0 0-44 0,83-60 45 0,1 1-45 0,-84 59 44 16,0 0-44-16,87-57 44 0,-2 5-44 0,-85 52 46 15,0 0-46-15,74-45 46 0,0 5-46 0,-74 40 40 16,0 0-40-16,72-34 40 0,-3 6-40 0,-69 28 28 0,0 0-28 15,63-24 29-15,-10 5-29 0,-53 19 23 0,0 0-23 16,46-14 24-16,-12 5-24 0,-34 9 18 0,0 0-18 16,30-5 19-16,-13 0-19 0,-17 5 11 0,0 0-11 15,11 0 11-15,1 5-11 0,-12-5 7 0,0 0-7 16,11 10 7-16,-4 8-7 0,-7-18 2 0,0 0-2 0,0 31 3 16,-9 14-3-16,0 1-1357 0</inkml:trace>
  <inkml:trace contextRef="#ctx0" brushRef="#br0" timeOffset="112941.17">13645 16484 684 0,'0'0'0'0,"0"0"0"0,0 0 0 15,0 0 11-15,0 0-11 0,6 10 11 0,-1 4-11 16,-5-14 21-16,0 0-21 0,11 29 22 0,4 21-22 16,-15-50 10-16,0 0-10 0,16 58 10 0,6-3-10 0,-22-55 8 15,0 0-8-15,26 47 9 0,0-6-9 0,-26-41 8 16,0 0-8-16,32 33 9 0,-4-10-9 0,-28-23 8 15,0 0-8-15,30 15 8 0,2-6-8 0,-32-9 8 16,0 0-8-16,34 3 9 0,-3-6-9 0,-31 3 21 0,0 0-21 16,32-7 22-16,3-5-22 0,-35 12 47 0,0 0-47 15,37-18 48-15,2-2-48 0,-39 20 54 0,0 0-54 16,37-26 55-16,4-5-55 0,-41 31 70 0,0 0-70 0,44-33 70 16,4-5-70-16,-48 38 72 0,0 0-72 0,53-45 72 15,8-11-72-15,-61 56 72 0,0 0-72 0,69-57 72 16,12 2-72-16,-81 55 60 0,0 0-60 0,83-50 60 15,2 8-60-15,-85 42 51 0,0 0-51 0,84-36 51 16,-9 3-51-16,-75 33 42 0,0 0-42 0,67-28 42 16,-9 7-42-16,-58 21 34 0,0 0-34 0,49-15 35 15,-7 4-35-15,-42 11 25 0,0 0-25 0,39-8 25 16,-7 1-25-16,-32 7 19 0,0 0-19 0,27-5 19 16,-8 1-19-16,-19 4 15 0,0 0-15 0,14-2 16 15,-2 2-16-15,-12 0 13 0,0 0-13 0,9 0 13 0,0 0-13 16,-9 0 8-16,0 0-8 0,0 0 8 0,7 0-8 15,-7 0 6-15,0 0-6 0,0 0 7 0,0 0-7 16,0 0 5-16,0 0-5 0,0 0 5 0,0 0-5 16,0 0 4-16,0 0-4 0,7 0 4 0,-7 0-4 15,0 0 3-15,0 0-3 0,0 0 4 0,0 0-4 16,0 0 2-16,0 0-2 0,0 0 3 0,0 0-3 0,0 0 1 16,0 0-1-16,0 0 2 0,0 0-2 15,0 0 0-15,0 0 0 0,0 0 0 0,0 0 0 0,0 0-2 16,0 0 2-16,0 0-2 0,4 7 2 0,1 0-1507 15</inkml:trace>
</inkml:ink>
</file>

<file path=ppt/ink/ink32.xml><?xml version="1.0" encoding="utf-8"?>
<inkml:ink xmlns:inkml="http://www.w3.org/2003/InkML">
  <inkml:definitions>
    <inkml:context xml:id="ctx0">
      <inkml:inkSource xml:id="inkSrc0">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9.30636" units="1/cm"/>
          <inkml:channelProperty channel="T" name="resolution" value="1" units="1/dev"/>
        </inkml:channelProperties>
      </inkml:inkSource>
      <inkml:timestamp xml:id="ts0" timeString="2022-10-28T03:56:46.902"/>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1" timeString="2022-10-28T03:56:49.080"/>
    </inkml:context>
  </inkml:definitions>
  <inkml:trace contextRef="#ctx0" brushRef="#br0">9210 14980 0,'-10'-19'0,"-8"-27"16,-11-46-1,29 92 1</inkml:trace>
  <inkml:trace contextRef="#ctx1" brushRef="#br0">11710 12607 1412 0,'0'0'0'16,"0"0"0"-16,0 0 0 0,0 0 23 0,0 0-23 15,0 0 24-15,18-21-24 0,-18 21 55 0,0 0-55 0,9-8 55 16,0 4-55-16,-9 4 40 0,0 0-40 0,10-1 40 16,-3-1-40-16,-7 2 23 0,0 0-23 0,9 0 24 15,11 0-24-15,-20 0 12 0,0 0-12 0,26 0 13 16,2 2-13-16,-28-2 10 0,0 0-10 0,32-2 11 16,3-5-11-16,-35 7 12 0,0 0-12 15,41-9 13-15,8 1-13 0,-49 8 15 0,0 0-15 0,53-7 16 16,12 1-16-16,-65 6 27 0,0 0-27 0,78-8 28 15,16-1-28-15,-94 9 36 0,0 0-36 0,98-7 37 16,6 4-37-16,-104 3 46 0,0 0-46 0,113 3 46 16,9 1-46-16,-122-4 45 0,0 0-45 0,127 8 45 15,5-1-45-15,-132-7 37 0,0 0-37 0,134 9 37 0,0 0-37 16,-134-9 32-16,0 0-32 0,124 12 32 0,-13 0-32 16,-111-12 28-16,0 0-28 0,101 15 29 0,-15 6-29 15,-86-21 26-15,0 0-26 0,69 17 26 0,-27-6-26 16,-42-11 23-16,0 0-23 0,28 5 23 0,-10-2-23 15,-18-3 20-15,0 0-20 0,9 2 21 0,-9-2-21 16,0 0 19-16,0 0-19 0,-9 2 19 0,-32-2-19 16,41 0 14-16,0 0-14 0,-56-4 14 0,-15-11-14 0,71 15 12 15,0 0-12-15,-81-19 12 0,-9 0-12 0,90 19 9 16,0 0-9-16,-102-17 9 0,-13-6-9 0,115 23 7 16,0 0-7-16,-121-24 7 0,1 0-7 0,120 24 7 15,0 0-7-15,-113-21 7 0,16 3-7 0,97 18 7 0,0 0-7 16,-88-17 7-16,13 2-7 0,75 15 4 15,0 0-4-15,-56-13 5 0,23 8-5 0,33 5 3 0,0 0-3 16,-22-7 3-16,12 6-3 0,10 1 3 0,0 0-3 16,0 0 3-16,-9 0-3 0,9 0 3 0,0 0-3 0,14 3 4 15,21 4-4-15,-35-7 4 0,0 0-4 0,67 2 4 16,43-6-4-16,-110 4 5 0,0 0-5 0,130-5 5 16,18 5-5-16,-148 0 5 0,0 0-5 0,143 5 6 15,-19 7-6-15,-124-12 7 0,0 0-7 0,104 14 7 16,-18 5-7-16,-86-19 7 0,0 0-7 0,69 18 8 15,-16-5-8-15,-53-13 6 0,0 0-6 0,37 9 7 16,-16-2-7-16,-21-7 7 0,0 0-7 0,14 5 7 16,-3-3-7-16,-11-2 3 0,0 0-3 0,12 0 4 15,-1-2-4-15,-11 2 2 0,0 0-2 0,12-3 2 16,-1-1-2-16,-11 4 1 0,0 0-1 0,7-1 1 0,-7 1-1 16,0 0 0-16,0 0 0 0,10-7 1 0,-10 7-1 15,0 0 0-15,0 0 0 0,9-2 0 0,-9 2 0 16,0 0 0-16,0 0 0 0,0 0 0 0,0 0 0 15,0 0-1-15,0 0 1 0,-10 2 0 0,-17 1 0 16,27-3-1-16,0 0 1 0,-40 5-1 0,-15 2 1 16,55-7-3-16,0 0 3 0,-64 2-3 0,-8-2 3 15,72 0-4-15,0 0 4 0,-76-2-4 0,-10-1 4 0,86 3-5 16,0 0 5-16,-94-5-5 0,-3-2 5 0,97 7-6 16,0 0 6-16,-98-9-5 0,-7-3 5 0,105 12-5 0,0 0 5 15,-105-16-5-15,-1 8 5 0,106 8-5 0,0 0 5 16,-108-12-4-16,1-6 4 0,107 18-4 0,0 0 4 15,-106-15-3-15,3 1 3 0,103 14-2 0,0 0 2 16,-91-11-2-16,6 8 2 0,85 3-2 0,0 0 2 16,-76-3-1-16,18 3 1 0,58 0-2 0,0 0 2 0,-42 3-2 15,19-3 2-15,23 0-3 0,0 0 3 0,-13 0-3 16,13 0 3-16,0 0-3 0,0 0 3 0,0 0-2 16,4 7 2-16,-4-7-5 0,0 0 5 0,28 10-4 15,30 6 4-15,-58-16-4 0,0 0 4 0,80 15-4 16,24-11 4-16,-104-4-4 0,0 0 4 0,118 5-3 15,14 4 3-15,-132-9-3 0,0 0 3 0,138 10-2 16,-2 0 2-16,-136-10-2 0,0 0 2 0,132 11-1 16,-1 1 1-16,-131-12-1 0,0 0 1 0,132 12 0 15,4 2 0-15,-136-14-1 0,0 0 1 0,130 12 0 16,-5-7 0-16,-125-5-1 0,0 0 1 0,119 0 0 0,-8-1 0 16,-111 1 0-16,0 0 0 0,95-6 0 0,-23-4 0 15,-72 10 0-15,0 0 0 0,51-9 1 0,-19 4-1 16,-32 5 1-16,0 0-1 0,21 0 1 0,-7-3-1 15,-14 3 2-15,0 0-2 0,9 0 2 0,-9 0-2 16,0 0 1-16,0 0-1 0,0 0 2 0,-10-6-2 16,10 6 0-16,0 0 0 0,-30-1 0 0,-34 2 0 15,64-1-1-15,0 0 1 0,-81 4 0 0,-19 3 0 16,100-7-2-16,0 0 2 0,-108 5-2 0,-5-5 2 0,113 0-3 16,0 0 3-16,-120-2-3 0,-2-3 3 0,122 5-4 15,0 0 4-15,-128-12-4 0,-3-4 4 0,131 16-5 16,0 0 5-16,-130-19-5 0,-1-1 5 0,131 20-5 0,0 0 5 15,-131-23-4-15,5-1 4 0,126 24-5 0,0 0 5 16,-117-24-5-16,20-1 5 0,97 25-5 0,0 0 5 16,-88-22-4-16,19 1 4 0,69 21-4 0,0 0 4 15,-49-19-3-15,22 9 3 0,27 10-3 0,0 0 3 0,-10-7-2 16,10 0 2-16,0 7-2 0,0 0 2 0,28-5-2 16,34-6 2-16,-62 11-2 0,0 0 2 0,81-7-1 15,25 6 1-15,-106 1-2 0,0 0 2 0,120 0-1 16,7 1 1-16,-127-1-1 0,0 0 1 0,130 6 0 15,2-3 0-15,-132-3 0 0,0 0 0 0,140 9 0 16,1-1 0-16,-141-8 1 0,0 0-1 0,134 7 1 16,-18-3-1-16,-116-4 3 0,0 0-3 0,103 1 3 15,-21 3-3-15,-82-4 4 0,0 0-4 0,64 2 4 16,-23-4-4-16,-41 2 5 0,0 0-5 0,24 0 5 16,-10 0-5-16,-14 0 3 0,0 0-3 0,7 0 4 0,-7 0-4 15,0 0 3-15,0 0-3 0,-17 2 3 16,-29 5-3-16,46-7 2 0,0 0-2 0,-72 8 3 0,-31 3-3 15,103-11 0-15,0 0 0 0,-114 8 1 0,-17-4-1 16,131-4 0-16,0 0 0 0,-134 3 0 0,-12 2 0 16,146-5-2-16,0 0 2 0,-147 0-1 0,4 0 1 15,143 0-3-15,0 0 3 0,-130 0-3 0,5 4 3 16,125-4-3-16,0 0 3 0,-108 2-2 0,20-2 2 16,88 0-2-16,0 0 2 0,-65 1-2 0,28 5 2 0,37-6-1 15,0 0 1-15,-20 0-1 0,8 0 1 0,12 0-2 16,0 0 2-16,-9 1-1 0,9-1 1 0,0 0-2 0,0 0 2 15,12 7-2-15,29 4 2 0,-41-11-3 0,0 0 3 16,69 8-2-16,33-4 2 0,-102-4-2 0,0 0 2 16,123 5-1-16,22-5 1 0,-145 0-1 0,0 0 1 15,152 3 0-15,-8 6 0 0,-144-9 0 0,0 0 0 0,138 14 0 16,-20 1 0-16,-118-15 0 0,0 0 0 16,108 14 1-16,-15-3-1 0,-93-11 1 0,0 0-1 0,73 8 1 15,-24 3-1-15,-49-11 1 0,0 0-1 0,32 8 1 16,-18-4-1-16,-14-4 0 0,0 0 0 0,0 0 0 15,-18 0 0-15,18 0-1 0,0 0 1 0,-44-5 0 16,-39-1 0-16,83 6-3 0,0 0 3 0,-99-8-2 16,-5-4 2-16,104 12-8 0,0 0 8 0,-104-14-7 15,-3 2 7-15,107 12-33 0,0 0 33 0,-101-16-33 16,2-6 33-16,-3-1-1782 0</inkml:trace>
  <inkml:trace contextRef="#ctx1" brushRef="#br0" timeOffset="29718.41">13167 4229 315 0,'0'0'0'0,"0"0"0"0,-17-12 0 16,17 12 23-16,0 0-23 0,-13-7 23 0,8 4-23 0,5 3 100 16,0 0-100-16,0 0 101 0,0 0-101 0,0 0 125 15,0 0-125-15,-9-5 126 0,9 5-126 0,0 0 107 16,0 0-107-16,0 0 108 0,0 0-108 0,0 0 65 0,0 0-65 16,0 0 66-16,0 0-66 0,0 0 57 0,0 0-57 15,0 0 58-15,0 0-58 0,0 0 52 0,0 0-52 16,0 0 52-16,0 0-52 0,0 0 56 0,0 0-56 15,0 0 57-15,0 0-57 0,0 0 48 0,0 0-48 0,11 8 49 16,7-1-49-16,-18-7 45 0,0 0-45 0,30 9 46 16,7 7-46-16,-37-16 39 0,0 0-39 0,44 17 40 15,5-2-40-15,-49-15 42 0,0 0-42 0,55 21 43 16,8 3-43-16,-63-24 41 0,0 0-41 0,58 20 41 16,-3-3-41-16,-55-17 37 0,0 0-37 0,50 15 38 15,-6-6-38-15,-44-9 36 0,0 0-36 0,51 7 36 16,2-2-36-16,-53-5 31 0,0 0-31 0,54 7 31 15,-2-2-31-15,-52-5 33 0,0 0-33 0,44 0 34 16,0 0-34-16,-44 0 33 0,0 0-33 0,46-3 33 16,5 6-33-16,-51-3 33 0,0 0-33 0,49 4 33 15,-3-4-33-15,-46 0 32 0,0 0-32 0,42 0 33 0,4-4-33 16,-46 4 29-16,0 0-29 0,46-3 30 0,3 3-30 16,-49 0 27-16,0 0-27 0,50-2 28 0,-8-1-28 15,-42 3 23-15,0 0-23 0,44-9 24 0,2 2-24 16,-46 7 21-16,0 0-21 0,48-5 21 0,-6 1-21 15,-42 4 17-15,0 0-17 0,39 0 17 0,-2 4-17 16,-37-4 12-16,0 0-12 0,32 5 13 0,-4-5-13 0,-28 0 8 16,0 0-8-16,26 4 8 0,3 1-8 0,-29-5 6 15,0 0-6-15,30 7 6 0,1-4-6 0,-31-3 4 16,0 0-4-16,32 0 5 0,3 0-5 0,-35 0 4 0,0 0-4 16,41 2 5-16,14 1-5 0,-55-3 4 0,0 0-4 15,58 4 4-15,5-1-4 0,-63-3 5 0,0 0-5 16,64 5 6-16,-10-1-6 0,-54-4 6 0,0 0-6 15,59 3 6-15,-1 6-6 0,-58-9 8 0,0 0-8 0,63 5 8 16,1 2-8-16,-64-7 7 0,0 0-7 0,72 4 7 16,-3 4-7-16,-69-8 6 0,0 0-6 0,67 4 6 15,-7-3-6-15,-60-1 6 0,0 0-6 0,62 4 6 16,-4-1-6-16,-58-3 4 0,0 0-4 0,60 9 4 16,9-2-4-16,-69-7 5 0,0 0-5 0,65 5 6 15,-10-5-6-15,-55 0 4 0,0 0-4 0,58 0 5 16,9 0-5-16,-67 0 6 0,0 0-6 0,69 0 6 15,3-3-6-15,-72 3 4 0,0 0-4 0,69-2 5 16,-7-2-5-16,-62 4 5 0,0 0-5 0,63 0 5 16,1 4-5-16,-64-4 5 0,0 0-5 0,67 0 5 15,-4 0-5-15,-63 0 3 0,0 0-3 0,64-4 4 0,10 8-4 16,-74-4 3-16,0 0-3 0,67 0 3 0,-11 0-3 16,-56 0 3-16,0 0-3 0,51-4 4 0,2-3-4 15,-53 7 3-15,0 0-3 0,55-8 3 0,-4-4-3 16,-51 12 3-16,0 0-3 0,53-12 4 0,-2 0-4 15,-51 12 3-15,0 0-3 0,53-16 3 0,0 4-3 16,-53 12 3-16,0 0-3 0,51-9 4 0,-5-3-4 0,-46 12 3 16,0 0-3-16,49-16 4 0,11 3-4 0,-60 13 3 15,0 0-3-15,66-16 3 0,-3 4-3 0,-63 12 3 16,0 0-3-16,67-16 4 0,-3 4-4 0,-64 12 4 16,0 0-4-16,60-15 4 0,-2 3-4 0,-58 12 3 0,0 0-3 15,58-14 4-15,2-9-4 0,-60 23 4 0,0 0-4 16,67-17 4-16,4 5-4 0,-71 12 5 0,0 0-5 15,74-9 5-15,0 6-5 0,-74 3 4 0,0 0-4 16,83-4 4-16,14 4-4 0,-97 0 4 0,0 0-4 16,95 7 4-16,-2-2-4 0,-93-5 3 0,0 0-3 0,90 9 3 15,-3 1-3-15,-87-10 2 0,0 0-2 0,86 6 2 16,-5-3-2-16,-81-3 1 0,0 0-1 0,74 3 2 16,-5-3-2-16,-69 0 2 0,0 0-2 0,64 0 2 15,-1-6-2-15,-63 6 2 0,0 0-2 0,62-9 2 16,7 5-2-16,-69 4 1 0,0 0-1 0,63 0 1 15,-5 0-1-15,-58 0 1 0,0 0-1 0,55 0 2 16,0 0-2-16,-55 0 1 0,0 0-1 0,58 0 1 16,0-3-1-16,-58 3 0 0,0 0 0 0,58-2 0 15,4-1 0-15,-62 3 0 0,0 0 0 0,65 3 0 0,-1 6 0 16,-64-9 0-16,0 0 0 0,63 9 0 0,1-3 0 16,-64-6 0-16,0 0 0 0,72 6 0 0,8-3 0 15,-80-3 0-15,0 0 0 0,77 5 0 0,-4 6 0 16,-73-11 0-16,0 0 0 0,67 8 0 0,5 1 0 15,-72-9 0-15,0 0 0 0,70 7 0 0,-1 2 0 16,-69-9 0-16,0 0 0 0,69 3 0 0,3-3 0 16,-72 0 0-16,0 0 0 0,73 0 0 0,-5 5 0 0,-68-5 0 15,0 0 0-15,71 0 1 0,7 0-1 0,-78 0 1 16,0 0-1-16,75 0 2 0,3 4-2 0,-78-4 2 16,0 0-2-16,76 0 3 0,-4 3-3 0,-72-3 2 15,0 0-2-15,74 0 3 0,7 2-3 0,-81-2 1 0,0 0-1 16,80 3 2-16,-8-3-2 0,-72 0 1 0,0 0-1 15,72 4 1-15,1 1-1 0,-73-5 0 0,0 0 0 16,77 7 1-16,5 2-1 0,-82-9 0 0,0 0 0 0,82 3 1 16,0 1-1-16,-82-4 0 0,0 0 0 0,81 5 0 15,-4 2 0-15,-77-7 0 0,0 0 0 0,81 5 0 16,2 2 0-16,-83-7 0 0,0 0 0 0,83 5 0 16,-3-2 0-16,-80-3 0 0,0 0 0 0,76 9 0 15,3-2 0-15,-79-7 0 0,0 0 0 0,83 5 0 16,0-1 0-16,-83-4 0 0,0 0 0 0,79 3 0 15,-14-1 0-15,-65-2 0 0,0 0 0 0,64 3 0 16,-1-6 0-16,-63 3 0 0,0 0 0 0,73-5 0 16,1-11 0-16,-74 16 0 0,0 0 0 0,72-17 1 15,-12-2-1-15,-60 19 0 0,0 0 0 0,53-21 1 16,-13 0-1-16,-40 21 1 0,0 0-1 0,36-24 2 0,1-7-2 16,-37 31 1-16,0 0-1 0,32-30 1 0,-11 11-1 15,-21 19 1-15,0 0-1 0,17-17 1 0,5-7-1 16,-22 24 0-16,0 0 0 0,19-23 1 0,-7 9-1 15,-12 14 0-15,0 0 0 0,11-15 0 0,-1 3 0 16,-10 12-1-16,0 0 1 0,9-12 0 0,-2 5 0 16,-7 7-2-16,0 0 2 0,4-5-1 0,3-4 1 0,-7 9-2 15,0 0 2-15,7-16-2 0,0-3 2 0,-7 19-4 16,0 0 4-16,7-17-3 0,-7 8 3 0,0 9-5 16,0 0 5-16,0-12-4 0,0 2 4 0,0 10-6 15,0 0 6-15,0-14-5 0,-5-5 5 0,5 19-6 0,0 0 6 16,-18-28-6-16,-12-1 6 0,30 29-10 0,0 0 10 15,-37-31-9-15,-7 5 9 0,44 26-13 0,0 0 13 16,-44-24-13-16,-2-4 13 0,46 28-16 0,0 0 16 16,-42-28-16-16,-6-1 16 0,48 29-15 0,0 0 15 0,-48-23-15 15,-1 6 15-15,49 17-18 0,0 0 18 0,-53-12-17 16,-2 0 17-16,55 12-20 0,0 0 20 0,-52-9-19 16,2-1 19-16,50 10-19 0,0 0 19 0,-42-6-18 15,1 0 18-15,41 6-16 0,0 0 16 0,-39-2-16 16,1-2 16-16,38 4-14 0,0 0 14 0,-39 0-14 15,0 0 14-15,39 0-14 0,0 0 14 0,-37 0-14 16,2 0 14-16,35 0-13 0,0 0 13 0,-37 0-12 16,1 0 12-16,36 0-13 0,0 0 13 0,-35-7-13 15,-2 2 13-15,37 5-9 0,0 0 9 0,-40-8-8 16,-1-5 8-16,41 13-7 0,0 0 7 0,-41-12-7 0,-8 2 7 16,49 10-6-16,0 0 6 0,-51-10-5 0,-2-1 5 15,53 11-4-15,0 0 4 0,-56-8-4 0,-3-8 4 16,59 16-4-16,0 0 4 0,-61-9-3 0,-1 2 3 15,62 7-3-15,0 0 3 0,-64 2-3 0,-4 7 3 16,68-9-5-16,0 0 5 0,-75 5-4 0,3 2 4 16,72-7-6-16,0 0 6 0,-70 0-6 0,1-4 6 15,69 4-7-15,0 0 7 0,-73-5-7 0,-1 2 7 16,74 3-9-16,0 0 9 0,-77-7-9 0,3-2 9 0,74 9-9 16,0 0 9-16,-74-15-9 0,-4-1 9 0,78 16-9 15,0 0 9-15,-72-14-9 0,-1 6 9 0,73 8-9 16,0 0 9-16,-70-11-8 0,1-4 8 0,69 15-9 0,0 0 9 15,-71-14-8-15,3-2 8 0,68 16-7 0,0 0 7 16,-71-12-7-16,1 3 7 0,70 9-9 0,0 0 9 16,-67-7-8-16,-6 2 8 0,73 5-7 0,0 0 7 15,-72-3-7-15,7 3 7 0,65 0-6 0,0 0 6 16,-60-4-6-16,0 4 6 0,60 0-6 0,0 0 6 16,-66 4-6-16,-2-4 6 0,68 0-5 0,0 0 5 15,-66 3-5-15,3-6 5 0,63 3-6 0,0 0 6 0,-60 0-5 16,3-4 5-16,57 4-6 0,0 0 6 0,-52 0-5 15,-3 0 5-15,55 0-5 0,0 0 5 0,-58 0-5 16,-9 0 5-16,67 0-4 0,0 0 4 0,-66 0-4 16,5 0 4-16,61 0-4 0,0 0 4 0,-55 4-3 15,6-4 3-15,49 0-3 0,0 0 3 0,-46 5-3 16,2 2 3-16,44-7-2 0,0 0 2 0,-41 7-2 0,-1-2 2 16,42-5-2-16,0 0 2 0,-41 5-1 0,1 2 1 15,40-7-1-15,0 0 1 0,-39 7-1 0,-2 2 1 16,41-9-1-16,0 0 1 0,-39 5-1 0,1 4 1 15,38-9-2-15,0 0 2 0,-37 10-1 0,-1-8 1 16,38-2-2-16,0 0 2 0,-35 0-1 0,-4-2 1 16,39 2-2-16,0 0 2 0,-40-3-2 0,-3-1 2 15,43 4-2-15,0 0 2 0,-47-3-1 0,5-3 1 16,42 6-1-16,0 0 1 0,-43-7 0 0,1 2 0 0,42 5-1 16,0 0 1-16,-41-8 0 0,2-1 0 0,39 9 0 0,0 0 0 15,-38-10 0-15,-6 1 0 0,44 9 0 0,0 0 0 16,-48-9 0-16,-5-3 0 0,53 12 0 0,0 0 0 15,-53-12 0-15,5 2 0 0,48 10-1 0,0 0 1 16,-47-9 0-16,-3 0 0 0,50 9-2 0,0 0 2 16,-49-8-1-16,0 4 1 0,49 4-2 0,0 0 2 15,-48-8-1-15,-1 1 1 0,49 7-2 0,0 0 2 16,-53-6-2-16,5-2 2 0,48 8-2 0,0 0 2 16,-47-4-2-16,-3-3 2 0,50 7-2 0,0 0 2 15,-47-3-2-15,-1 1 2 0,48 2-3 0,0 0 3 16,-46-3-2-16,0-2 2 0,46 5-2 0,0 0 2 0,-47-4-2 15,-5 4 2-15,52 0-2 0,0 0 2 0,-49-3-2 16,-6-1 2-16,55 4-3 0,0 0 3 0,-49 0-2 16,0 7 2-16,49-7-3 0,0 0 3 0,-46 2-2 15,0-2 2-15,46 0-2 0,0 0 2 0,-44 2-2 16,3 3 2-16,41-5-2 0,0 0 2 0,-44 7-1 16,-2-2 1-16,46-5-2 0,0 0 2 0,-53 5-1 0,11 2 1 15,42-7-2-15,0 0 2 0,-46 5-2 0,2 2 2 16,44-7-2-16,0 0 2 0,-46 7-2 0,2 2 2 15,44-9-2-15,0 0 2 0,-44 3-2 0,2 6 2 16,42-9-3-16,0 0 3 0,-50 8-2 0,-4 8 2 16,54-16-2-16,0 0 2 0,-55 14-2 0,5-4 2 15,50-10-1-15,0 0 1 0,-49 9-1 0,1-6 1 16,48-3-1-16,0 0 1 0,-47 0-1 0,-1 6 1 0,48-6-1 16,0 0 1-16,-51 7-1 0,-9 1 1 0,60-8-1 15,0 0 1-15,-62 5-1 0,2 2 1 0,60-7-1 16,0 0 1-16,-58 4-1 0,2-4 1 0,56 0-1 15,0 0 1-15,-57 3-1 0,-1 6 1 0,58-9-1 0,0 0 1 16,-67 3 0-16,-5-1 0 0,72-2-1 0,0 0 1 16,-69 0 0-16,2 0 0 0,67 0-1 0,0 0 1 15,-64 4 0-15,1-1 0 0,63-3 0 0,0 0 0 16,-64 2 0-16,-1-2 0 0,65 0 0 0,0 0 0 16,-65 0 0-16,0 1 0 0,65-1 0 0,0 0 0 15,-57 2 0-15,-5 5 0 0,62-7 0 0,0 0 0 16,-60 5 0-16,-1 4 0 0,61-9 0 0,0 0 0 0,-60 7 0 15,-4-2 0-15,64-5 0 0,0 0 0 0,-63 4 0 16,-1-1 0-16,64-3 0 0,0 0 0 0,-67 5 0 16,9 2 0-16,58-7 0 0,0 0 0 0,-58 4 0 15,1-4 0-15,57 0 0 0,0 0 0 0,-60-4 0 16,-5 4 0-16,65 0 0 0,0 0 0 0,-63-9 0 16,-1-3 0-16,64 12 0 0,0 0 0 0,-62-10 0 0,2 5 0 15,60 5 0-15,0 0 0 0,-61-4 0 0,1-1 0 16,60 5 0-16,0 0 0 0,-59-3 0 0,-2 3 0 15,61 0 0-15,0 0 0 0,-60-4 0 0,-4-4 0 16,64 8 0-16,0 0 0 0,-61-9 1 0,4-2-1 16,57 11 1-16,0 0-1 0,-53-5 1 0,-2-3-1 15,55 8 2-15,0 0-2 0,-54-7 3 0,8-2-3 16,46 9 3-16,0 0-3 0,-44-9 3 0,-2-3-3 0,46 12 2 16,0 0-2-16,-49-12 3 0,8-3-3 0,41 15 3 15,0 0-3-15,-44-21 4 0,0 9-4 0,44 12 4 16,0 0-4-16,-46-12 4 0,4-1-4 0,42 13 4 15,0 0-4-15,-44-12 5 0,7 4-5 0,37 8 5 0,0 0-5 16,-32-7 5-16,-4 2-5 0,36 5 5 0,0 0-5 16,-31-7 6-16,3 0-6 0,28 7 7 0,0 0-7 15,-30-5 8-15,-6 1-8 0,36 4 9 0,0 0-9 16,-33-3 10-16,6 1-10 0,27 2 9 0,0 0-9 16,-28-4 10-16,-4 4-10 0,32 0 8 0,0 0-8 15,-35 0 8-15,0 4-8 0,35-4 5 0,0 0-5 16,-37 9 6-16,-2-1-6 0,39-8 3 0,0 0-3 0,-41 16 3 15,3-1-3-15,38-15 2 0,0 0-2 0,-39 21 2 16,2 3-2-16,37-24 2 0,0 0-2 0,-32 28 2 16,0 0-2-16,32-28 2 0,0 0-2 0,-26 26 3 15,5 1-3-15,21-27 2 0,0 0-2 0,-16 30 2 16,7 1-2-16,9-31 2 0,0 0-2 0,-7 31 2 16,7 2-2-16,0-33 2 0,0 0-2 0,7 29 2 15,2 8-2-15,-9-37 1 0,0 0-1 0,14 33 1 0,9 6-1 16,-23-39 0-16,0 0 0 0,23 44 1 0,5 6-1 15,-28-50 0-15,0 0 0 0,30 52 0 0,2-7 0 16,-32-45 0-16,0 0 0 0,37 43 0 0,1-7 0 16,-38-36 0-16,0 0 0 0,39 37 0 0,0-1 0 15,-39-36 0-15,0 0 0 0,41 30 0 0,-10 1 0 16,-31-31 0-16,0 0 0 0,29 27 0 0,-3-2 0 16,-26-25 0-16,0 0 0 0,21 17 0 0,-5-5 0 0,-16-12 0 15,0 0 0-15,12 7 0 0,-3-5 0 0,-9-2-1 16,0 0 1-16,0 0 0 0,9-2 0 0,-9 2-2 15,0 0 2-15,2-7-1 0,5-5 1 0,-7 12-6 16,0 0 6-16,14-16-5 0,7 2 5 0,-21 14-18 0,0 0 18 16,25-12-17-16,1 2 17 0,1 1-1685 0</inkml:trace>
  <inkml:trace contextRef="#ctx1" brushRef="#br0" timeOffset="29825.24">13174 4290 707 0,'0'0'0'15,"2"9"0"-15,4 11 0 0,-6-20 1 0,0 0-1 16,17 25 2-16,20-5-2 0,-1 3-473 0</inkml:trace>
</inkml:ink>
</file>

<file path=ppt/ink/ink33.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8T03:59:36.651"/>
    </inkml:context>
    <inkml:brush xml:id="br0">
      <inkml:brushProperty name="width" value="0.05292" units="cm"/>
      <inkml:brushProperty name="height" value="0.05292" units="cm"/>
      <inkml:brushProperty name="color" value="#FF0000"/>
    </inkml:brush>
    <inkml:context xml:id="ctx1">
      <inkml:inkSource xml:id="inkSrc7">
        <inkml:traceFormat>
          <inkml:channel name="X" type="integer" max="3600" units="cm"/>
          <inkml:channel name="Y" type="integer" max="2064" units="cm"/>
          <inkml:channel name="T" type="integer" max="2.14748E9" units="dev"/>
        </inkml:traceFormat>
        <inkml:channelProperties>
          <inkml:channelProperty channel="X" name="resolution" value="116.50485" units="1/cm"/>
          <inkml:channelProperty channel="Y" name="resolution" value="119.30636" units="1/cm"/>
          <inkml:channelProperty channel="T" name="resolution" value="1" units="1/dev"/>
        </inkml:channelProperties>
      </inkml:inkSource>
      <inkml:timestamp xml:id="ts1" timeString="2022-10-28T04:01:37.383"/>
    </inkml:context>
  </inkml:definitions>
  <inkml:trace contextRef="#ctx0" brushRef="#br0">16189 13988 427 0,'0'0'0'0,"0"0"0"0,0 0 0 16,0 0 43-16,0 0-43 0,0 0 44 0,0 0-44 0,0 0 91 15,0 0-91-15,0 0 91 0,19 4-91 0,-19-4 78 16,0 0-78-16,16 5 78 0,11 0-78 0,-27-5 51 16,0 0-51-16,23 7 52 0,-4-2-52 0,-19-5 36 0,0 0-36 15,14 7 36-15,-7-7-36 0,-7 0 27 0,0 0-27 16,0 0 27-16,0 0-27 0,0 0 22 0,0 0-22 15,-19 9 23-15,-24-1-23 0,43-8 19 0,0 0-19 16,-63 4 20-16,-23-4-20 0,86 0 18 0,0 0-18 16,-97-4 19-16,-6 1-19 0,103 3 26 0,0 0-26 15,-93 2 27-15,12 6-27 0,81-8 35 0,0 0-35 16,-71 12 35-16,11 4-35 0,60-16 35 0,0 0-35 16,-51 21 35-16,9-2-35 0,42-19 34 0,0 0-34 0,-34 22 35 15,4 6-35-15,30-28 31 0,0 0-31 0,-21 29 31 16,9 2-31-16,12-31 25 0,0 0-25 0,-4 42 26 15,8 17-26-15,-4-59 24 0,0 0-24 0,12 69 25 16,11 4-25-16,-23-73 21 0,0 0-21 0,33 76 22 16,11 7-22-16,-44-83 17 0,0 0-17 0,45 93 18 15,0 13-18-15,-45-106 17 0,0 0-17 0,43 111 17 0,1-1-17 16,-44-110 12-16,0 0-12 0,44 118 13 0,5 5-13 16,-49-123 14-16,0 0-14 0,51 128 15 0,1 2-15 15,-52-130 13-15,0 0-13 0,47 121 13 0,-4-10-13 16,-43-111 12-16,0 0-12 0,35 109 12 0,-5-2-12 15,-30-107 14-15,0 0-14 0,23 99 15 0,-7-8-15 16,-16-91 15-16,0 0-15 0,16 89 15 0,-2 2-15 16,-14-91 17-16,0 0-17 0,17 92 18 0,1 0-18 15,-18-92 19-15,0 0-19 0,19 88 20 0,1-7-20 0,-20-81 19 16,0 0-19-16,19 66 19 0,-3-17-19 0,-16-49 18 16,0 0-18-16,12 33 19 0,-6-16-19 0,-6-17 15 15,0 0-15-15,3 10 16 0,1-3-16 0,-4-7 15 0,0 0-15 16,0 0 16-16,5 9-16 0,-5-9 13 0,0 0-13 15,0 0 14-15,14-2-14 0,-14 2 13 0,0 0-13 16,18-7 14-16,6-10-14 0,-24 17 12 0,0 0-12 0,30-23 13 16,6-3-13-16,-36 26 11 0,0 0-11 15,39-29 11-15,5-6-11 0,-44 35 10 0,0 0-10 0,45-36 11 16,0 0-11-16,-45 36 9 0,0 0-9 0,49-40 10 16,9 0-10-16,-58 40 8 0,0 0-8 0,74-36 8 15,16 5-8-15,-90 31 9 0,0 0-9 0,97-25 9 16,-2 8-9-16,-95 17 9 0,0 0-9 0,92-14 9 15,-2 2-9-15,-90 12 6 0,0 0-6 0,76-14 6 16,-25 4-6-16,-51 10 4 0,0 0-4 0,35-7 4 16,-17 4-4-16,-18 3 2 0,0 0-2 0,11-2 2 15,-11 2-2-15,0 0 1 0,0 0-1 0,-7 2 2 0,-29 3-2 16,36-5 1-16,0 0-1 0,-47 7 1 0,-17 0-1 16,64-7 0-16,0 0 0 0,-65 12 1 0,7 2-1 15,58-14-1-15,0 0 1 0,-55 19 0 0,6 1 0 16,49-20-2-16,0 0 2 0,-53 19-1 0,-11-5 1 15,64-14-4-15,0 0 4 0,-69 11-4 0,-1-6 4 16,70-5-7-16,0 0 7 0,-72 1-6 0,3-4 6 16,69 3-8-16,0 0 8 0,-73-7-7 0,-2-5 7 0,75 12-7 15,0 0 7-15,-76-17-6 0,7-4 6 0,69 21-6 16,0 0 6-16,-60-28-5 0,5-6 5 0,55 34-4 0,0 0 4 16,-51-45-3-16,4-7 3 0,47 52-3 0,0 0 3 15,-50-61-2-15,6-10 2 0,44 71-2 0,0 0 2 16,-37-81-1-16,0-6 1 0,37 87-1 0,0 0 1 15,-34-95-1-15,3-17 1 0,31 112-1 0,0 0 1 16,-32-116 0-16,0-5 0 0,32 121 0 0,0 0 0 16,-32-130 0-16,-1-7 0 0,33 137 0 0,0 0 0 0,-34-144 0 15,-4-10 0 1,38 154 0 15,0 0 0-31,-39-147 0 0,2 7 0 0,37 140 0 16,0 0 0-16,-39-135 0 0,5 7 0 0,34 128 0 0,0 0 0 0,-26-114 1 0,12 20-1 0,14 94 0 15,0 0 0-15,-4-79 1 0,17 6-1 0,-13 73 1 0,0 0-1 0,19-55 2 0,16 17-2 0,-35 38 2 0,0 0-2 0,41-28 2 16,3 0-2-16,-44 28 4 0,0 0-4 0,51-20 4 16,4 1-4-16,-55 19 5 0,0 0-5 0,63-9 5 15,17 12-5-15,-80-3 5 0,0 0-5 0,81 6 5 0,5 4-5 16,-86-10 5-16,0 0-5 0,92 10 6 0,3 1-6 16,-95-11 5-16,0 0-5 0,89 12 6 0,-15 0-6 15,-74-12 4-15,0 0-4 0,52 9 4 0,-25-6-4 16,-27-3 2-16,0 0-2 0,0 0 3 0,-16 14-3 15,16-14 1-15,0 0-1 0,-42 10 2 0,-36 2-2 16,78-12 0-16,0 0 0 0,-93 9 1 0,-17-6-1 16,110-3-1-16,0 0 1 0,-121 0 0 0,-19-8 0 15,140 8-3-15,0 0 3 0,-143-11-3 0,-1 1 3 0,144 10-9 16,0 0 9-16,-129-7-8 0,25 2 8 0,104 5-10 16,0 0 10-16,-94 0-10 0,20 2 10 0,74-2-9 15,0 0 9-15,-61 3-9 0,16 4 9 0,45-7-9 0,0 0 9 16,-33 9-8-16,8 3 8 0,25-12-7 0,0 0 7 15,-16 21-7-15,11 8 7 0,5-29-6 16,0 0 6-16,11 43-5 0,15 13 5 0,-26-56-6 0,0 0 6 16,41 65-6-16,10 10 6 0,-51-75-5 0,0 0 5 0,58 86-5 15,6 3 5-15,-64-89-3 0,0 0 3 16,68 93-3-16,3 11 3 0,-71-104-2 0,0 0 2 0,69 104-2 16,-8 1 2-16,-61-105-1 0,0 0 1 0,64 111-1 15,-6 15 1-15,-58-126-1 0,0 0 1 0,60 128 0 16,-2 4 0-16,-58-132 0 0,0 0 0 0,59 131 0 15,-1 3 0-15,-58-134-1 0,0 0 1 0,54 126 0 16,-4-8 0-16,-50-118-1 0,0 0 1 0,42 112 0 16,-7-1 0-16,-35-111-1 0,0 0 1 0,36 104 0 15,-1-6 0-15,-35-98-1 0,0 0 1 0,34 97 0 16,-6-3 0-16,-28-94-1 0,0 0 1 0,30 88 0 16,0-14 0-16,-30-74-1 0,0 0 1 0,30 63 0 0,0-10 0 15,-30-53-1-15,0 0 1 0,26 42 0 0,-1-13 0 16,-25-29-1-16,0 0 1 0,30 23 0 0,10-2 0 15,-40-21 0-15,0 0 0 0,46 12 0 0,-2-12 0 16,-44 0 0-16</inkml:trace>
  <inkml:trace contextRef="#ctx0" brushRef="#br0" timeOffset="174.53">16522 16958 2182 0,'46'-5'0'0,"7"-6"0"16,-53 11 0-16,0 0 0 0,60-19 0 0,12-12 0 15,-72 31 0-15,0 0 0 0,69-35 0 0,2 1 0 0,-71 34 0 16,0 0 0-16,58-35 0 0,-12 1 0 0,-46 34 0 16,0 0 0-16,26-30 1 0,-12 4-1 0,-14 26 0 15,0 0 0-15,2-24 1 0,-11-2-1 0,9 26 0 16,0 0 0-16,-23-26 1 0,-17 0-1 0,40 26 0 0,0 0 0 15,-50-21 1-15,-1 9-1 0,51 12 0 0,0 0 0 16,-54-5 0-16,4 2 0 0,50 3-1 0,0 0 1 16,-44 5 0-16,7 10 0 0,37-15-8 0,0 0 8 0,-32 23-7 15,-3 8 7-15,35-31-20 0,0 0 20 0,-28 26-20 16,12-12 20-16,0 0-1538 0</inkml:trace>
  <inkml:trace contextRef="#ctx0" brushRef="#br0" timeOffset="109839.95">17078 12149 919 0,'0'0'0'0,"0"0"0"0,4-7 0 0,-4 7 6 0,0 0-6 16,0 0 6-16,3-7-6 0,-3 7 4 0,0 0-4 16,0 0 5-16,0 0-5 0,0 0 18 0,0 0-18 15,9 8 18-15,0 4-18 0,-9-12 21 0,0 0-21 16,10 13 21-16,1-7-21 0,-11-6 29 0,0 0-29 0,0 0 30 15,5 6-30-15,-5-6 39 0,0 0-39 0,0 0 39 16,0 0-39-16,0 0 54 0,0 0-54 0,7 5 55 16,-7-5-55-16,0 0 64 0,0 0-64 0,0 0 64 15,7 7-64-15,-7-7 64 0,0 0-64 0,0 0 65 16,0 0-65-16,0 0 61 0,0 0-61 0,0 0 61 16,0 0-61-16,0 0 51 0,0 0-51 0,0 0 52 15,0 0-52-15,0 0 43 0,0 0-43 0,0 0 43 16,0 0-43-16,0 0 38 0,0 0-38 0,0 0 38 15,0 0-38-15,0 0 34 0,0 0-34 0,0 0 35 0,0 0-35 16,0 0 30-16,0 0-30 0,0 0 31 0,-24 5-31 16,24-5 25-16,0 0-25 0,-41 2 26 0,-17-2-26 15,58 0 20-15,0 0-20 0,-69-7 20 0,-2-7-20 16,71 14 14-16,0 0-14 0,-68-17 14 0,1 3-14 16,67 14 12-16,0 0-12 0,-64-12 12 0,2 1-12 15,62 11 9-15,0 0-9 0,-63-5 9 0,-2 0-9 16,65 5 7-16,0 0-7 0,-67-4 7 0,3-1-7 15,64 5 7-15,0 0-7 0,-62-1 7 0,6-1-7 16,56 2 5-16,0 0-5 0,-53 0 6 0,0 5-6 0,53-5 4 16,0 0-4-16,-42 5 5 0,5-1-5 0,37-4 5 15,0 0-5-15,-25 1 5 0,11 5-5 0,14-6 2 0,0 0-2 16,-9 1 3-16,9-1-3 0,0 0 1 0,0 0-1 16,-5 2 1-16,5-2-1 0,0 0 0 0,0 0 0 15,0 0 1-15,0 0-1 0,0 0 0 0,0 0 0 16,0 0 0-16,0 0 0 0,0 0 0 0,0 0 0 0,0 0 0 15,2-21 0-15,-2 21 0 0,0 0 0 0,7-24 0 16,7-11 0-16,-14 35 0 0,0 0 0 0,14-36 0 16,-2 3 0-16,-12 33 0 0,0 0 0 0,11-36 0 15,1-11 0-15,-12 47 0 0,0 0 0 0,11-50 0 16,5-18 0-16,-16 68 0 0,0 0 0 0,10-74 1 16,-1-9-1-16,-9 83 0 0,0 0 0 0,5-85 1 15,-1-5-1-15,-4 90 0 0,0 0 0 0,0-97 0 16,-2-12 0-16,2 109 0 0,0 0 0 0,-4-116 0 15,1 6 0-15,3 110 0 0,0 0 0 0,-5-116 1 0,-1 1-1 16,6 115 0-16,0 0 0 0,-3-119 1 16,-6 3-1-16,9 116 0 0,0 0 0 0,-9-112 1 0,0 8-1 15,9 104 0-15,0 0 0 0,-5-101 1 0,2 6-1 16,3 95 0-16,0 0 0 0,-4-98 1 0,2-5-1 16,2 103 1-16,0 0-1 0,-5-100 1 0,1 7-1 15,4 93 1-15,0 0-1 0,-1-90 1 0,1 5-1 16,0 85 0-16,0 0 0 0,1-80 1 0,3 4-1 15,-4 76 0-15,0 0 0 0,5-66 1 0,-3 9-1 0,-2 57 0 16,0 0 0-16,7-52 1 0,2-3-1 0,-9 55 0 16,0 0 0-16,9-50 1 0,-4 0-1 0,-5 50 0 15,0 0 0-15,9-49 1 0,1-1-1 0,-10 50 1 16,0 0-1-16,16-47 1 0,-2 9-1 0,-14 38 1 0,0 0-1 16,15-36 1-16,-3 8-1 0,-12 28 2 0,0 0-2 15,9-29 2-15,7-8-2 0,-16 37 2 0,0 0-2 16,15-34 3-16,0 9-3 0,-15 25 2 0,0 0-2 0,17-26 3 15,1-5-3-15,-18 31 2 0,0 0-2 0,19-33 2 16,2-1-2-16,-21 34 2 0,0 0-2 0,23-30 2 16,0 3-2-16,-23 27 2 0,0 0-2 0,23-24 3 15,-5 6-3-15,-18 18 3 0,0 0-3 0,14-15 3 16,5-4-3-16,-19 19 3 0,0 0-3 0,25-21 3 16,9 0-3-16,-34 21 2 0,0 0-2 0,31-19 3 15,-10 7-3-15,-21 12 3 0,0 0-3 0,27-10 4 16,12-1-4-16,-39 11 5 0,0 0-5 0,42-9 5 15,-1 4-5-15,-41 5 5 0,0 0-5 0,49-3 6 16,16 3-6-16,-65 0 6 0,0 0-6 0,73 3 7 16,6 6-7-16,-79-9 6 0,0 0-6 0,78 9 7 0,-15 6-7 15,-63-15 6-15,0 0-6 0,62 12 6 0,0 0-6 16,-62-12 4-16,0 0-4 0,61 13 4 0,-10 4-4 16,-51-17 4-16,0 0-4 0,52 22 4 0,-7-1-4 15,-45-21 2-15,0 0-2 0,41 21 3 0,-2 7-3 16,-39-28 1-16,0 0-1 0,32 24 2 0,-6-3-2 15,-26-21 0-15,0 0 0 0,21 15 1 0,-8-3-1 16,-13-12 0-16,0 0 0 0,8 5 0 0,-8-5 0 0,0 0-1 16,0 0 1-16,11 7 0 0,-11-7 0 0,0 0-1 15,0 0 1-15,0 0-1 0,0 0 1 0,0 0-4 16,0 0 4-16,0 0-4 0,-12 0 4 0,12 0-8 0,0 0 8 16,-30-10-8-16,-29-7 8 0,59 17-11 0,0 0 11 15,-74-25-11-15,-12 1 11 0,86 24-13 0,0 0 13 16,-88-24-13-16,-2 0 13 0,90 24-12 0,0 0 12 0,-85-21-12 15,4 0 12-15,81 21-10 0,0 0 10 16,-78-14-9-16,6 1 9 0,72 13-7 0,0 0 7 0,-62-13-6 16,6-2 6-16,56 15-6 0,0 0 6 0,-48-12-6 15,11 7 6-15,37 5-5 0,0 0 5 0,-32 0-5 16,6 1 5-16,26-1-4 0,0 0 4 0,-19 4-4 16,6-1 4-16,13-3-5 0,0 0 5 0,-12 4-4 15,3 1 4-15,9-5-3 0,0 0 3 0,-7 0-3 16,3 3 3-16,4-3-2 0,0 0 2 0,-8 4-1 15,1 4 1-15,7-8-1 0,0 0 1 0,-7 9-1 16,-1 0 1-16,8-9-1 0,0 0 1 0,-8 15 0 16,-3 10 0-16,11-25 0 0,0 0 0 0,-14 32 0 0,5 8 0 15,9-40 0-15,0 0 0 0,-7 40 0 0,2 5 0 16,5-45 0-16,0 0 0 0,-6 48 1 0,1-4-1 16,5-44 2-16,0 0-2 0,-7 46 3 0,-3 3-3 15,10-49 4-15,0 0-4 0,-9 52 4 0,-5 5-4 16,14-57 5-16,0 0-5 0,-14 59 6 0,-4 7-6 15,18-66 5-15,0 0-5 0,-16 67 5 0,2-6-5 16,14-61 5-16,0 0-5 0,-16 62 6 0,-3 5-6 0,19-67 5 16,0 0-5-16,-20 70 6 0,6 2-6 0,14-72 6 15,0 0-6-15,-14 73 6 0,-4-6-6 0,18-67 5 16,0 0-5-16,-21 64 6 0,2-5-6 0,19-59 5 0,0 0-5 16,-18 63 6-16,-3 4-6 0,21-67 5 15,0 0-5-15,-21 68 5 0,0 1-5 0,21-69 4 0,0 0-4 16,-20 67 4-16,3-6-4 0,17-61 4 0,0 0-4 15,-16 54 5-15,-4 1-5 0,20-55 5 0,0 0-5 16,-17 60 5-16,3 10-5 0,14-70 5 0,0 0-5 0,-9 67 6 16,0-4-6-16,9-63 5 0,0 0-5 0,-5 58 5 15,-2-1-5-15,7-57 4 0,0 0-4 0,-6 52 4 16,3 5-4-16,3-57 4 0,0 0-4 0,-2 61 5 16,-3 0-5-16,5-61 3 0,0 0-3 0,-4 57 3 15,1-9-3-15,3-48 4 0,0 0-4 0,-2 45 5 16,0 0-5-16,2-45 4 0,0 0-4 0,-2 47 4 15,-1 1-4-15,3-48 3 0,0 0-3 0,-2 47 4 16,-3 5-4-16,5-52 3 0,0 0-3 0,-2 55 3 16,4 1-3-16,-2-56 2 0,0 0-2 0,2 53 2 15,-4-4-2-15,2-49 1 0,0 0-1 0,-4 48 2 0,1 1-2 16,3-49 1-16,0 0-1 0,-2 43 1 0,0 2-1 16,2-45 1-16,0 0-1 0,0 47 1 0,4 3-1 15,-4-50 1-15,0 0-1 0,3 45 1 0,3-16-1 16,-6-29 0-16,0 0 0 0,8 28 1 0,1 0-1 15,-9-28 0-15,0 0 0 0,18 26 1 0,7 0-1 16,-25-26 0-16,0 0 0 0,38 20 1 0,5-4-1 0,-43-16 0 16,0 0 0-16,49 14 1 0,8 5-1 0,-57-19 0 15,0 0 0-15,63 15 1 0,1 1-1 0,-64-16 0 16,0 0 0-16,72 17 0 0,5 1 0 0,-77-18 0 0,0 0 0 16,76 20 0-16,2 3 0 0,-78-23 0 15,0 0 0-15,79 19 0 0,4 0 0 0,-83-19 0 0,0 0 0 16,81 17 0-16,-8 2 0 0,-73-19 0 0,0 0 0 15,63 23 0-15,-13 1 0 0,-50-24-1 0,0 0 1 16,35 19 0-16,-12-7 0 0,-23-12-1 0,0 0 1 16,23 12 0-16,5 6 0 0,-28-18 0 0,0 0 0 0,26 15 0 15,-8-6 0-15,-18-9 0 0,0 0 0 0,9 2 0 16,-9-2 0-16,0 0 0 0,0 0 0 0,0 0 0 16,0 0 0-16,0 0 0 0,0 0 0 0,0 0 0 15,9 6 0-15,-9-6 0 0,0 0 0 0,0 0 0 16,0 0 0-16,0 0 0 0,0 0 0 0,0 0 0 15,5 0 0-15,-5 0 0 0,0 0 0 0,0 0 0 16,-14 0 0-16,14 0-1 0,0 0 1 0,-30-1 0 16,-13-6 0-16,43 7-1 0,0 0 1 0,-49-9-1 15,-6-1 1-15,55 10-1 0,0 0 1 0,-58-11-1 16,-4 1 1-16,62 10-2 0,0 0 2 0,-60-14-2 0,2-5 2 16,58 19-6-16,0 0 6 0,-53-22-5 0,7-3 5 15,46 25-17-15,0 0 17 0,-33-32-16 0,15-15 16 16,-3-2-1743-16</inkml:trace>
  <inkml:trace contextRef="#ctx0" brushRef="#br0" timeOffset="119402.57">23603 239 1420 0,'0'0'97'0,"0"0"1"16,0 0-44-16,0 0 1 15,0 0-29-15,-29 33 0 16,-9 3-13-16,-14 4 1 15,-11 5-5-15,-6 3 0 16,-8 1-4-16,1-1 1 16,7 1-1-16,2-4 0 15,7-2-5-15,60-43 3 0,0 0-3 0,-51 38 3 16,8-3-3-16,43-35 2 0,0 0-2 0,-30 29 2 16,13-13-2-16,17-16 1 0,0 0-1 0,-9 12 2 15,9-12-2-15,0 0 2 0,0 0-2 0,0 0 3 16,18-21-3-16,-18 21 5 0,0 0-5 0,30-35 6 15,26-22-6-15,-56 57 7 0,0 0-7 0,76-78 8 16,21-19-8-16,-97 97 12 0,0 0-12 0,100-100 12 0,4 3 3 16,228-223-15-16</inkml:trace>
  <inkml:trace contextRef="#ctx0" brushRef="#br0" timeOffset="119615">23521 0 1092 0,'-47'154'8'0,"20"-69"0"15,1 0-779-15</inkml:trace>
  <inkml:trace contextRef="#ctx0" brushRef="#br0" timeOffset="120051.83">23343 9 758 0,'0'0'90'16,"4"8"1"-16,8 25-32 15,1 12 1-15,6 14-25 16,0 10 1-16,6 20-2 0,5 9 1 16,5 11-35-16,-17-53 29 15,-9-29-29-15,17 46 30 0,6 24-30 0,-18-47 27 0,-7-26-27 16,18 47 28-16,10 19-28 0,-23-45 31 0,-3-22-31 15,14 34 32-15,5 12-32 0,-17-33 29 0,-4-20-29 0,9 29 29 16,2 0-29-16,-10-21 27 0,-4-12-27 16,5 16 28-16,0-4-28 0,-4-12 17 0,-3-5-17 15,1 2 17-15,-3-9-17 0,0 0 9 0,0 0-9 0,0 0 9 16,-14-19-9-16,0-2-1095 0</inkml:trace>
  <inkml:trace contextRef="#ctx0" brushRef="#br0" timeOffset="120319.12">22975 680 1235 0,'33'4'0'16,"-17"-4"36"-16,-7 0-36 0,42 3 36 0,30 9-36 15,-40-7 25-15,-20-1-25 0,46 8 26 0,16 5-26 0,-44-6 3 16,-18-10-3-16,28 11 4 0,2 4-4 0,-24-9 3 16,-15-5-3-16,11 5 3 0,-4 1-3 0,-8-4 0 15,-11-4 0-15,0 0 0 0,-23-4 0 0,11 1-2 0,12 3 2 16,-34-5-2-16,-13-8 2 0,-1 1-966 16</inkml:trace>
  <inkml:trace contextRef="#ctx1" brushRef="#br0">23885 6138 0,'0'0'0</inkml:trace>
  <inkml:trace contextRef="#ctx1" brushRef="#br0" timeOffset="90.75">24299 5861 0,'10'-9'0,"27"-28"16,-37 37 0</inkml:trace>
  <inkml:trace contextRef="#ctx1" brushRef="#br0" timeOffset="129.65">24817 5353 0</inkml:trace>
  <inkml:trace contextRef="#ctx0" brushRef="#br0" timeOffset="121586.03">23490 1513 802 0,'0'0'0'0,"0"0"21"15,0 0-21-15,0 0 22 0,0 0-22 0,0 0 4 16,0 0-4-16,0 0 5 0,0 0-5 0,0 0 45 16,0 0-45-16,0 0 45 0,0 0-45 0,0 0 86 0,0 0-86 15,0 0 87-15,-4 22-87 0,2-13 84 0,2-9-84 16,-3 29 84-16,-4 7-84 0,5-17 70 0,-1-6-70 15,-5 23 70-15,-4 18-70 0,5-27 59 0,5-11-59 16,-12 32 59-16,-3 30-59 0,8-38 45 0,2-19-45 16,-11 43 46-16,-5 26-46 0,13-44 39 0,4-25-39 0,-6 48 40 15,0 20-40-15,4-44 38 0,5-25-38 16,-4 45 39-16,0 14-39 0,3-43 33 0,3-15-33 16,-6 33 33-16,-6 17-33 0,6-38 29 0,4-16-29 0,-8 23 30 15,0 5-30-15,6-23 24 0,2-10-24 0,-3 9 25 16,1-4-25-16,1-6 21 0,4-11-21 0,-8 2 22 15,-13-11-22-15,10 4 17 0,11 5-17 0,-23-19 18 16,-11-23-18-16,19 20 16 0,6 13-16 0,-16-32 17 16,-7-20-17-16,16 30 14 0,8 15-14 0,-14-34 14 15,-4-26-14-15,12 40 12 0,7 15-12 0,-9-40 13 0,-3-18-13 16,10 37 11-16,3 23-11 0,-1-42 11 0,-1-11-11 16,4 32 7-16,1 23-7 0,-3-28 8 0,3-7-8 15,1 28 4-15,0 11-4 0,0-11 5 0,2 0-5 16,0 12 2-16,0 12-2 0,0-12 3 0,0 3-3 15,0 9 2-15,0 0-2 0,0 0 2 0,-3 21-2 16,1-13 1-16,2-8-1 0,-3 32 1 0,1 16-1 16,0-27 1-16,2-9-1 0,2 28 1 0,5 13-1 0,-4-25 0 15,-1-16 0-15,5 33 1 0,4 16-1 0,-4-34 0 16,-5-11 0-16,6 29 0 0,10 16 0 0,-9-34 0 16,-6-9 0-16,17 21 0 0,12 13 0 0,-17-27 0 0,-7-12 0 15,23 22 0-15,17 10 0 0,-23-24 1 0,-13-9-1 16,30 16 1-16,25 4-1 0,-33-12 2 0,-18-15-2 15,40 15 2-15,22 8-2 0,-43-16 6 0,-16-5-6 16,43 5 7-16,25 0-7 0,-45-6 9 0,-21-3-9 16,44-3 10-16,24 0-10 0,-45 0 12 0,-23 0-12 15,37-3 12-15,9-3-12 0,-32 3 4 0,-21 3-4 16,22-4 5-16,-3 4-5 0,-17 0 0 0,-7 0 0 16,3 0 0-16,1 0 0 0,-13 0-10 0,0 0 10 0,7 0-10 15,-7 0 10-15,0 0-1620 0</inkml:trace>
  <inkml:trace contextRef="#ctx0" brushRef="#br0" timeOffset="122569.38">22363 3136 695 0,'0'0'0'16,"0"0"0"-16,14-9 0 0,-7 2 19 0,-7 7-19 0,21-17 20 15,11-14-20-15,-16 17 25 0,-8 7-25 0,15-17 26 16,0 0-26-16,-12 11 66 0,-11 13-66 0,12-12 67 15,-3 0-67-15,-9 12 62 0,0 0-62 0,7-8 63 16,0 1-63-16,-7 7 52 0,0 0-52 0,0 0 52 16,0 0-52-16,0 0 44 0,0 0-44 0,-7 3 45 15,-21 16-45-15,14-10 33 0,7-6-33 0,-30 23 33 16,-22 14-33-16,33-21 28 0,10-10-28 0,-28 24 29 0,-14 12-29 16,31-23 24-16,11-12-24 0,-22 25 24 0,-10 5-24 15,25-19 23-15,11-9-23 0,-17 12 24 0,-4 2-24 16,17-12 21-16,7-6-21 0,-8 5 21 0,1-5-21 15,7-3 19-15,9-5-19 0,-11 7 20 0,4-3-20 16,7-4 22-16,0 0-22 0,0 0 23 0,0 0-23 16,0 0 23-16,0 0-23 0,0 0 23 0,21-28-23 0,-10 16 24 15,-6 3-24-15,22-24 24 0,15-15-24 0,-21 22 26 16,-8 14-26-16,22-33 27 0,23-17-27 0,-30 30 34 16,-14 17-34-16,36-34 34 0,22-23-34 0,-40 35 37 0,-14 20-37 15,36-31 37-15,8-8-37 0,-30 30 32 16,-16 11-32-16,22-10 33 0,3 1-33 0,-20 16 24 0,-10 1-24 15,13 3 25-15,12 8-25 0,-19-4 19 0,-8 0-19 16,14 12 20-16,4 15-20 0,-13-14 17 0,-6-8-17 16,3 26 18-16,-4 14-18 0,-3-24 16 0,-3-9-16 15,-4 28 17-15,-8 8-17 0,6-24 9 0,3-12-9 16,-12 20 9-16,-12 0-9 0,13-14 7 0,6-8-7 16,-14 11 7-16,-4 7-7 0,11-16 4 0,7-4-4 15,-9 8 4-15,-1-4-4 0,8-3 2 0,9-9-2 0,-9 8 3 16,0-2-3-16,9-6 0 0,0 0 0 0,-3 6 0 15,6 7 0-15,-3-13-1 0,0 0 1 0,6 12 0 16,8 3 0-16,-7-6-2 0,-7-9 2 0,14 15-2 16,3 10 2-16,-8-17-6 0,-3-1 6 0,8 14-6 15,5 8 6-15,-8-13-9 0,-6-9 9 0,7 17-8 16,-1 11 8-16,-6-16-8 0,-1-12 8 0,-4 22-7 0,-9 4 7 16,5-17-6-16,3-8 6 0,-13 17-5 0,-9 6 5 15,10-17-5-15,8-8 5 0,-18 15-4 0,-12-2 4 16,17-10-1-16,9-4 1 0,-19 5-1 0,-13-1 1 15,20-5 0-15,11-3 0 0,-22 3 1 0,-12-9-1 16,21 1 5-16,12 4-5 0,-24-12 6 0,-14-9-6 16,24 11 4-16,14 5-4 0,-29-14 5 0,-6-11-5 15,23 18 0-15,11 3 0 0,-18-13 0 0,-7-7 0 16,17 13 0-16,11 11 0 0,-8-18 0 0,-4 1 0 0,1-1-1504 16</inkml:trace>
  <inkml:trace contextRef="#ctx0" brushRef="#br0" timeOffset="123285.48">23257 3420 1244 0,'0'0'0'16,"0"0"0"-16,9 0 0 0,-9 0 6 0,0 0-6 16,12 0 7-16,-3 0-7 0,-9 0 14 0,0 0-14 15,0 0 15-15,0 0-15 0,0 0 33 0,0 0-33 0,0 0 33 16,-14 10-33-16,7-5 27 0,7-5-27 0,-23 16 27 15,-14 11-27-15,16-13 28 0,10-7-28 0,-19 21 28 16,-7 5-28-16,19-18 20 0,9-6-20 0,-10 19 21 16,3 8-21-16,9-15 5 0,4-13-5 0,3 20 6 15,7 5-6-15,-4-17 0 0,-1-8 0 0,14 13 1 16,14 2-1-16,-18-15 0 0,-5-3 0 0,23 2 0 16,13-7 0-16,-21 0-1 0,-11 0 1 0,26-12 0 0,9-12 0 15,-23 15-1-15,-11 2 1 0,20-17-1 0,9-17 1 16,-22 22 0-16,-7 10 0 0,11-27 0 0,2-13 0 15,-13 25 0-15,-5 12 0 0,4-21 0 0,-6-14 0 16,-1 25 0-16,-2 11 0 0,-4-16 0 0,-4-3 0 16,5 13 0-16,-1 10 0 0,-2-12 0 0,-1 2 0 15,3 8 0-15,2 9 0 0,-1-10 0 0,-1-1 0 16,2 11 0-16,0 0 0 0,0-3 0 0,0 3 0 0,0 0 0 16,0 0 0-16,0 0 1 0,19 5-1 0,-10 2 2 15,-9-7-2-15,25 12 3 0,12 5-3 0,-18-8 4 16,-10-2-4-16,26 5 5 0,9 0-5 0,-21-5 8 0,-9-2-8 15,22 2 9-15,17 2-9 0,-27-4 16 0,-12-2-16 16,29 1 17-16,13-8-17 0,-26 4 20 0,-18 0-20 16,32-7 20-16,15-5-20 0,-31 7 22 0,-14 2-22 15,27-13 22-15,3-10-22 0,-20 14 21 0,-13 3-21 16,19-13 21-16,3-8-21 0,-15 15 19 0,-9 8-19 16,14-14 20-16,0 0-20 0,-11 9 16 0,-12 12-16 15,14-19 16-15,2-1-16 0,-9 11 16 0,-7 9-16 16,9-17 16-16,-4 4-16 0,-1 7 15 0,-4 6-15 15,0 0 16-15,-18-4-16 0,9 2 13 0,9 2-13 0,-26 6 14 16,-13 2-14-16,16-1 14 0,12-7-14 0,-26 17 14 16,-17 16-14-16,27-14 11 0,13-12-11 0,-28 26 11 15,-16 16-11-15,26-29 8 0,18-8-8 0,-29 25 9 16,-8 18-9-16,27-25 6 0,13-18-6 0,-21 29 7 16,-5 8-7-16,18-23 6 0,10-12-6 0,-12 22 7 15,1 12-7-15,10-23 6 0,5-13-6 0,-2 24 7 0,3 9-7 16,0-22 5-16,3-15-5 0,6 22 6 0,9 4-6 15,-7-17 3-15,-3-8-3 0,15 14 4 0,13-3-4 16,-16-7 1-16,-7-10-1 0,21 9 2 0,12 0-2 16,-21-7 0-16,-10-5 0 0,26 4 1 0,16-11-1 15,-1 2-1434-15</inkml:trace>
  <inkml:trace contextRef="#ctx0" brushRef="#br0" timeOffset="123488.92">24088 3257 1121 0,'0'0'0'15,"0"0"0"-15,-9-4 0 0,9 4 15 0,0 0-15 16,-9-1 16-16,2 1-16 0,7 0 43 0,0 0-43 16,0 0 44-16,30 5-44 0,-14-5 42 0,-11 3-42 15,30 1 42-15,20 8-42 0,-28-7 23 0,-15-1-23 16,36 8 24-16,17 3-24 0,-33-6 15 0,-17-6-15 15,33 11 16-15,10 2-16 0,2-1-991 0</inkml:trace>
  <inkml:trace contextRef="#ctx0" brushRef="#br0" timeOffset="130802.8">24426 3648 572 0,'0'0'0'0,"0"0"0"15,27-12 0-15,-27 12 21 0,0 0-21 0,21-7 21 16,-2 2-21-16,-19 5 62 0,0 0-62 0,14 0 62 0,-1 0-62 15,-13 0 55-15,0 0-55 0,9 12 56 0,-6 17-56 16,-3-29 44-16,0 0-44 0,-9 40 44 0,-15 14-44 16,24-54 22-16,0 0-22 0,-29 59 22 0,-4-6-22 15,33-53 18-15,0 0-18 0,-28 52 19 0,8-3-19 16,20-49 21-16,0 0-21 0,-5 36 21 0,10-12-21 16,-5-24 21-16,0 0-21 0,23 12 22 0,21-3-22 15,-44-9 20-15,0 0-20 0,50 3 20 0,15-6-20 0,-65 3 26 16,0 0-26-16,71-9 27 0,-3 1-27 0,-68 8 31 15,0 0-31-15,66-11 32 0,-10 3-32 0,-56 8 35 16,0 0-35-16,44-9 35 0,-17 12-35 0,-27-3 41 16,0 0-41-16,14 13 41 0,-9 16-41 0,-5-29 41 0,0 0-41 15,-7 40 41-15,-16 13-41 0,23-53 37 0,0 0-37 16,-25 61 38-16,1 3-38 0,24-64 20 0,0 0-20 16,-15 64 20-16,14-3-20 0,1-61 14 0,0 0-14 15,1 48 14-15,7-12-14 0,-8-36 11 0,0 0-11 0,14 28 11 16,9-7-11-16,-23-21 8 0,0 0-8 0,38 15 9 15,19-15-9-15,-57 0 5 0,0 0-5 0,60-12 6 16,5-19-6-16,-65 31 6 0,0 0-6 0,64-45 7 16,4-19-7-16,-68 64 8 0,0 0-8 0,64-73 8 15,-8-4-8-15,-56 77 11 0,0 0-11 0,44-80 11 16,-17 14-11-16,-27 66 15 0,0 0-15 0,12-55 15 16,-15 19-15-16,3 36 7 0,0 0-7 0,-14-25 8 15,-13 10-8-15,27 15 4 0,0 0-4 0,-37 3 4 16,-11 16-4-16,48-19 2 0,0 0-2 0,-49 30 2 0,-4 6-2 15,53-36 0-15,0 0 0 0,-42 52 1 0,15 12-1 16,27-64 0-16,0 0 0 0,-7 73 0 0,20-1 0 16,-13-72-1-16,0 0 1 0,31 70 0 0,17-6 0 15,-48-64-2-15,0 0 2 0,60 53-1 0,16-4 1 16,-76-49-3-16,0 0 3 0,85 43-3 0,3-7 3 16,-88-36-3-16,0 0 3 0,91 24-2 0,1-15 2 15,-92-9-3-15,0 0 3 0,92-9-2 0,8-15 2 16,-100 24-1-16,0 0 1 0,103-36 0 0,3-19 0 0,-106 55 0 15,0 0 0-15,114-66 0 0,6-14 0 0,-120 80 3 16,0 0-3-16,120-85 3 0,-16 4-3 0,-104 81 11 16,0 0-11-16,78-69 11 0,-31 29-11 0,-47 40 18 15,0 0-18-15,30-24 19 0,-15 8-19 0,-15 16 22 0,0 0-22 16,0 0 22-16,0 0-22 0,0 0 21 0,0 0-21 16,-18 9 21-16,-32 22-21 0,50-31 20 0,0 0-20 15,-65 52 20-15,-12 17-20 0,77-69 12 0,0 0-12 0,-87 81 13 16,-10 4-13-16,97-85 6 0,0 0-6 0,-90 92 7 15,13 5-7-15,77-97 3 0,0 0-3 0,-67 97 4 16,12-7-4-16,55-90 2 0,0 0-2 0,-42 85 3 16,15-8-3-16,27-77 0 0,0 0 0 0,-5 71 1 15,17-8-1-15,-12-63-5 0,0 0 5 0,37 50-5 16,25-21 5-16,1 1-1445 0</inkml:trace>
  <inkml:trace contextRef="#ctx0" brushRef="#br0" timeOffset="130986.3">26495 4546 1300 0,'0'0'0'0,"0"0"0"0,7 12 0 16,-7-12 0-16,0 0 0 0,16 28 1 0,18 24-1 16,-34-52 0-16,0 0 0 0,55 60 0 0,36 4 0 15,-91-64-2-15,0 0 2 0,106 70-2 0,5 4 2 16,-111-74-5-16,0 0 5 0,106 71-4 0,-21-14 4 15,-2-1-906-15</inkml:trace>
  <inkml:trace contextRef="#ctx0" brushRef="#br0" timeOffset="131902.85">22729 4069 830 0,'0'0'0'0,"0"0"0"0,4-13 0 0,-4 13 12 16,0 0-12-16,2-8 13 0,-2 8-13 0,0 0 61 15,0 0-61-15,5-12 62 0,4-7-62 0,-9 19 101 16,0 0-101-16,9-18 101 0,-4 6-101 0,-5 12 78 16,0 0-78-16,0 0 79 0,0-7-79 0,0 7 64 0,0 0-64 15,0 0 64-15,-14 7-64 0,14-7 49 0,0 0-49 16,-21 21 49-16,-13 15-49 0,34-36 29 0,0 0-29 15,-42 57 30-15,-8 20-30 0,50-77 21 0,0 0-21 16,-56 88 22-16,-2 5-22 0,58-93 16 0,0 0-16 16,-64 101 17-16,-4 8-17 0,68-109 17 0,0 0-17 0,-68 105 17 15,7-8-17-15,61-97 17 0,0 0-17 0,-57 90 17 16,6-10-17-16,51-80 16 0,0 0-16 0,-46 72 17 16,6-9-17-16,40-63 14 0,0 0-14 0,-34 52 15 15,8-19-15-15,26-33 13 0,0 0-13 0,-18 22 13 16,9-10-13-16,9-12 13 0,0 0-13 0,0 0 14 15,-10 0-14-15,10 0 12 0,0 0-12 0,-7-28 12 16,-7-29-12-16,14 57 11 0,0 0-11 0,-20-72 11 16,-3-8-11-16,23 80 8 0,0 0-8 0,-19-88 9 0,3-14-9 15,16 102 7-15,0 0-7 0,-11-102 7 0,8-7-7 16,3 109 5-16,0 0-5 0,-4-97 6 0,1 17-6 16,3 80 4-16,0 0-4 0,-6-66 5 0,1 23-5 15,5 43 3-15,0 0-3 0,-5-29 4 0,1 13-4 16,4 16 3-16,0 0-3 0,-8 5 3 0,-19 35-3 15,27-40 2-15,0 0-2 0,-23 55 3 0,0 18-3 0,23-73 0 16,0 0 0-16,-14 78 1 0,11 2-1 0,3-80 0 16,0 0 0-16,3 77 1 0,13-4-1 0,-16-73 0 15,0 0 0-15,30 66 0 0,11-6 0 0,-41-60 0 16,0 0 0-16,49 56 0 0,14-4 0 0,-63-52 1 0,0 0-1 16,75 45 1-16,11-9-1 0,-86-36 2 0,0 0-2 15,97 24 2-15,19-8-2 0,-116-16 3 0,0 0-3 16,119 5 3-16,-10-14-3 0,-109 9 1 0,0 0-1 15,99-8 1-15,-16 4-1 0,-83 4-1 0,0 0 1 16,67-3-1-16,-30 10 1 0,-37-7-9 0,0 0 9 16,12 5-9-16,-24 2 9 0,-1 2-1434 0</inkml:trace>
  <inkml:trace contextRef="#ctx0" brushRef="#br0" timeOffset="132586.03">20091 4823 919 0,'0'0'0'0,"0"0"0"15,0 0 0-15,0 0 10 0,0 0-10 0,0 0 11 16,3 9-11-16,-3-9 45 0,0 0-45 0,0 0 46 16,0 0-46-16,0 0 76 0,0 0-76 0,0 0 77 0,0 0-77 15,0 0 86-15,0 0-86 0,0 0 86 0,0 0-86 16,0 0 74-16,0 0-74 0,0 0 74 0,2-9-74 16,-2 9 62-16,0 0-62 0,21-7 62 0,23-8-62 15,-44 15 67-15,0 0-67 0,62-9 67 0,12 12-67 16,-74-3 57-16,0 0-57 0,92 14 57 0,17 10-57 15,-109-24 42-15,0 0-42 0,117 32 43 0,15-1-43 16,-132-31 26-16,0 0-26 0,123 34 27 0,-10 3-27 16,-113-37 22-16,0 0-22 0,101 36 22 0,-15-8-22 0,-86-28 15 15,0 0-15-15,76 24 16 0,-18-2-16 0,-58-22 11 16,0 0-11-16,48 18 11 0,-20-13-11 0,-28-5 3 16,0 0-3-16,20 2 4 0,-6-6-4 0,-14 4-1 0,0 0 1 15,1-10-1-15,-15-4 1 0,0-2-1527 0</inkml:trace>
  <inkml:trace contextRef="#ctx0" brushRef="#br0" timeOffset="133018.87">20424 4968 1031 0,'0'0'0'0,"0"0"0"15,-3-6 0-15,3 6 0 0,0 0 0 0,-2-7 1 16,2 1-1-16,0 6 2 0,0 0-2 0,5-8 2 16,6-8-2-16,-11 16 33 0,0 0-33 0,12-17 34 0,-1 3-34 15,-11 14 65-15,0 0-65 0,7-10 65 0,-6 3-65 16,-1 7 78-16,0 0-78 0,0 0 79 0,0 0-79 16,0 0 66-16,0 0-66 0,4-7 67 0,-4 7-67 15,0 0 54-15,0 0-54 0,0 0 55 0,0 0-55 16,0 0 40-16,0 0-40 0,5-5 41 0,-5 5-41 15,0 0 33-15,0 0-33 0,-9 3 33 0,-22 25-33 16,31-28 32-16,0 0-32 0,-46 46 32 0,-9 22-32 16,55-68 19-16,0 0-19 0,-62 76 19 0,1 0-19 0,61-76 13 15,0 0-13-15,-67 71 14 0,0-12-14 0,67-59 8 16,0 0-8-16,-57 50 8 0,15-3-8 0,42-47 7 16,0 0-7-16,-35 36 7 0,1-6-7 0,34-30 7 0,0 0-7 15,-26 20 7-15,11-6-7 0,15-14 2 0,0 0-2 16,-7 9 3-16,7-9-3 0,0 0 0 0,0 0 0 15,-1 9 1-15,1-9-1 0,0 0 0 0,0 0 0 16,0 0 0-16,35-7 0 0,2 2-1409 0</inkml:trace>
  <inkml:trace contextRef="#ctx0" brushRef="#br0" timeOffset="134387.2">20900 5439 1087 0,'0'0'0'0,"4"-9"0"0,3-11 0 16,-7 20 2-16,0 0-2 0,9-37 3 0,-2-8-3 15,-7 45 29-15,0 0-29 0,-4-45 30 0,-12 9-30 16,16 36 43-16,0 0-43 0,-40-28 43 0,-24 8-43 16,64 20 31-16,0 0-31 0,-86-4 32 0,-16 13-32 0,102-9 34 15,0 0-34-15,-103 21 34 0,15 6-34 0,88-27 16 16,0 0-16-16,-72 28 17 0,22-4-17 0,50-24 8 16,0 0-8-16,-31 16 9 0,15-8-9 0,16-8 4 15,0 0-4-15,0 0 5 0,3 9-5 0,-3-9 2 0,0 0-2 16,25 0 3-16,21-3-3 0,-46 3 2 0,0 0-2 15,56-9 3-15,11-7-3 0,-67 16 3 0,0 0-3 16,62-17 4-16,-6-5-4 0,-56 22 7 0,0 0-7 16,43-14 7-16,-18 7-7 0,-25 7 12 0,0 0-12 15,15 0 13-15,-2 7-13 0,-13-7 19 0,0 0-19 16,9 15 19-16,-2 18-19 0,-7-33 19 0,0 0-19 16,0 42 20-16,-9 6-20 0,9-48 19 0,0 0-19 15,-9 47 19-15,4-9-19 0,5-38 14 0,0 0-14 0,-4 33 14 16,8-2-14-16,-4-31 10 0,0 0-10 0,1 21 11 15,3-11-11-15,-4-10 9 0,0 0-9 0,11 2 10 16,11-6-10-16,-22 4 8 0,0 0-8 0,38-10 9 16,13-9-9-16,-51 19 8 0,0 0-8 0,67-21 9 15,10-3-9-15,-77 24 8 0,0 0-8 0,83-21 9 16,-2 6-9-16,-81 15 10 0,0 0-10 0,80-12 10 0,-13 8-10 16,-67 4 11-16,0 0-11 0,54 4 11 0,-20 1-11 15,-34-5 12-15,0 0-12 0,30 12 13 0,-9 7-13 16,-21-19 15-16,0 0-15 0,20 24 16 0,-12 12-16 15,-8-36 9-15,0 0-9 0,6 37 9 0,-3-1-9 16,-3-36 6-16,0 0-6 0,4 33 6 0,3 0-6 16,-7-33 2-16,0 0-2 0,12 28 2 0,-1-4-2 15,-11-24 0-15,0 0 0 0,21 15 0 0,11 1 0 0,-32-16 0 16,0 0 0-16,40 9 0 0,10-8 0 0,-50-1-2 16,0 0 2-16,56-5-2 0,9-14 2 0,-65 19-5 15,0 0 5-15,67-26-5 0,-3-17 5 0,-64 43-2 0,0 0 2 16,54-50-1-16,-20 0 1 0,-34 50 0 0,0 0 0 15,19-45 0-15,-13 12 0 0,-6 33 0 0,0 0 0 16,-7-28 0-16,-11 4 0 0,18 24 0 0,0 0 0 16,-28-12 0-16,-11 15 0 0,39-3 0 0,0 0 0 15,-41 12 0-15,8 12 0 0,33-24-1 0,0 0 1 0,-28 33-1 16,3 14 1-16,25-47-4 0,0 0 4 16,-19 50-4-16,4 7 4 0,15-57-10 0,0 0 10 15,-14 63-10-15,-3 6 10 0,17-69-15 0,0 0 15 16,-21 73-15-16,1-1 15 0,20-72-19 0,0 0 19 0,-25 66-18 15,1-9 18-15,24-57-19 0,0 0 19 0,-30 47-18 16,-4-18 18-16,34-29-21 0,0 0 21 0,-37 12-20 16,-5-15 20-16,42 3-17 0,0 0 17 0,-41-14-17 15,8-10 17-15,33 24-13 0,0 0 13 0,-28-28-13 16,10 4 13-16,18 24-11 0,0 0 11 0,-7-31-11 16,10-7 11-16,-3 38-3 0,0 0 3 0,13-44-3 0,10 3 3 15,-23 41 0-15,0 0 0 0,37-40 0 0,14 4 0 16,-51 36 0-16,0 0 0 0,62-30 1 0,6 4-1 15,-68 26 5-15,0 0-5 0,76-24 6 0,5 3-6 16,-81 21 12-16,0 0-12 0,81-20 13 0,-6-8-13 16,-75 28 17-16,0 0-17 0,58-21 18 0,-21 9-18 15,-37 12 16-15,0 0-16 0,25-9 17 0,-10 2-17 0,-15 7 12 16,0 0-12-16,13-5 13 0,-1 2-13 0,-12 3 9 16,0 0-9-16,5-4 10 0,-5 4-10 0,0 0 7 15,0 0-7-15,6 16 7 0,-12 12-7 0,6-28 5 0,0 0-5 16,-8 36 6-16,-3 0-6 0,11-36 1 0,0 0-1 15,-9 33 2-15,4-5-2 0,5-28-1 0,0 0 1 16,-2 24 0-16,6-10 0 0,-4-14-8 0,0 0 8 16,17 14-8-16,17-2 8 0,-34-12-19 0,0 0 19 15,42 5-19-15,9-14 19 0,-51 9-29 0,0 0 29 16,58-15-28-16,2-2 28 0,-60 17-32 0,0 0 32 16,66-25-31-16,4-11 31 0,-70 36-23 0,0 0 23 15,76-40-22-15,3-15 22 0,-79 55-14 0,0 0 14 0,75-57-13 16,-7-7 13-16,-68 64-3 0,0 0 3 0,53-51-2 15,-23 27 2-15,-30 24 1 0,0 0-1 0,16-15 1 16,-9 6-1-16,-7 9 13 0,0 0-13 0,-7 2 14 16,-18 13-14-16,25-15 29 0,0 0-29 0,-38 28 29 15,-19 20-29-15,57-48 37 0,0 0-37 0,-63 58 38 16,1 9-38-16,62-67 28 0,0 0-28 0,-62 69 29 16,15 0-29-16,47-69 21 0,0 0-21 0,-36 68 22 0,13-2-22 15,23-66 17-15,0 0-17 0,-12 52 17 0,10-23-17 16,2-29 6-16,0 0-6 0,18 21 7 0,28-11-7 15,-46-10 0-15,0 0 0 0,62 0 1 0,15-19-1 16,-1 2-1293-16</inkml:trace>
  <inkml:trace contextRef="#ctx0" brushRef="#br0" timeOffset="134536.79">22892 5688 1423 0,'0'0'0'0,"0"0"0"0,0 0 0 0,0 0 6 16,0 0-6-16,17 12 6 0,13 1-6 0,-30-13 12 15,0 0-12-15,62 17 13 0,39 11-13 0,-101-28 26 0,0 0-26 16,113 48 26-16,10 28-26 0,-123-76 26 0,0 0-26 16,127 88 26-16,2 6-26 0,-129-94 28 0,0 0-28 15,116 69 28-15,-12-41-28 0,0-1-1155 0</inkml:trace>
  <inkml:trace contextRef="#ctx1" brushRef="#br0" timeOffset="18136.32">20198 18072 0,'84'-10'0,"142"1"15,9 28 1,10 18 0,-48-10-1,-46-8 1,-19-19-1,-38-10 1,-38 1 0,-18 0-1,-19 9 1,-10 0 0,-9 0-1,0 0 1,0 0-1,0 0 1,0 9 0,0-9-1,0 0-15,0 0 16,0 9 0,0 1-1,9 8 1,1 1-1,-1-10 1,10 0 0,9-9-1,10-9 1,0-10 0,-10 1-1,9-1 1,-8 1-1,-11 0 1,-8 8 0,-1 1-1,-9-9 1,-9-1 0,-10-8-1,-9-1 1,0 0-1,-29-9 1,-18-18-16,-10 18 16,19 9-1,1 19 1,-11 0 0,-18 9-1,19 18 1,75-18-1</inkml:trace>
  <inkml:trace contextRef="#ctx1" brushRef="#br0" timeOffset="18227.07">20875 18109 0,'-9'9'0,"-10"18"16,19-27-1</inkml:trace>
  <inkml:trace contextRef="#ctx0" brushRef="#br0" timeOffset="140452.46">24566 15871 1199 0,'0'0'0'0,"0"0"0"0,24-29 0 16,-24 29 2-16,0 0-2 0,27-26 2 0,10-9-2 15,-37 35 5-15,0 0-5 0,40-40 5 0,1-7-5 16,-41 47 18-16,0 0-18 0,39-48 19 0,0 0-19 16,-39 48 30-16,0 0-30 0,40-45 30 0,10 0-30 15,-50 45 38-15,0 0-38 0,54-44 39 0,1-6-39 0,-55 50 45 16,0 0-45-16,55-54 46 0,-4-4-46 16,-51 58 44-16,0 0-44 0,42-56 45 0,-12 1-45 0,-30 55 42 15,0 0-42-15,20-56 43 0,-12-2-43 0,-8 58 41 0,0 0-41 16,0-68 41-16,-7-13-41 0,7 81 34 0,0 0-34 15,-17-87 35-15,-15-3-35 0,32 90 33 0,0 0-33 16,-37-90 34-16,0 2-34 0,37 88 38 0,0 0-38 16,-39-90 39-16,-5-10-39 0,44 100 39 0,0 0-39 15,-46-101 39-15,-5 1-39 0,51 100 33 0,0 0-33 0,-57-104 34 16,-4-7-34-16,61 111 28 0,0 0-28 0,-67-112 28 16,-11 6-28-16,78 106 25 0,0 0-25 0,-83-107 26 15,-2-2-26-15,85 109 24 0,0 0-24 0,-82-106 25 16,0 6-25-16,82 100 22 0,0 0-22 0,-86-92 22 15,-9 2-22-15,95 90 20 0,0 0-20 0,-106-88 20 16,-3 3-20-16,109 85 16 0,0 0-16 0,-126-78 17 16,-11 9-17-16,137 69 14 0,0 0-14 0,-155-60 14 15,-11 6-14-15,166 54 12 0,0 0-12 0,-168-43 12 16,2 6-12-16,166 37 14 0,0 0-14 0,-153-20 15 16,8 11-15-16,145 9 11 0,0 0-11 0,-141 7 12 0,-7 17-12 15,148-24 12-15,0 0-12 0,-138 36 12 0,13 9-12 16,125-45 13-16,0 0-13 0,-113 54 13 0,2 7-13 15,111-61 9-15,0 0-9 0,-99 78 9 0,16 13-9 16,83-91 3-16,0 0-3 0,-72 102 4 0,10 13-4 16,62-115 0-16,0 0 0 0,-47 119 1 0,15 11-1 15,32-130 0-15,0 0 0 0,-18 138 0 0,13 14 0 16,5-152-1-16,0 0 1 0,7 149-1 0,11 0 1 16,-18-149-3-16,0 0 3 0,23 156-3 0,3 3 3 0,-26-159-6 15,0 0 6-15,32 163-5 0,3 10 5 0,-35-173-8 16,0 0 8-16,46 175-7 0,9 3 7 0,-55-178-9 15,0 0 9-15,65 173-8 0,7-16 8 0,-72-157-10 16,0 0 10-16,81 153-10 0,6-3 10 0,-87-150-10 0,0 0 10 16,95 140-10-16,7 1 10 0,-102-141-8 0,0 0 8 15,110 126-8-15,3-19 8 0,-113-107-10 0,0 0 10 16,127 94-9-16,16-8 9 0,-143-86-13 0,0 0 13 0,164 76-12 16,17-10 12-16,-181-66-14 0,0 0 14 0,198 52-13 15,6-21 13-15,-204-31-13 0,0 0 13 0,203 19-13 16,-5-8 13-16,-198-11-10 0,0 0 10 0,185 0-10 15,-12-9 10-15,-173 9-10 0,0 0 10 0,155-29-9 16,-21-23 9-16,-134 52-8 0,0 0 8 0,110-68-7 16,-24-20 7-16,-86 88-6 0,0 0 6 0,65-125-6 15,-15-43 6-15,-50 168-6 0,0 0 6 0,28-207-6 16,-21-32 6-16,-7 239-9 0,0 0 9 0,-4-246-9 16,-4 16 9-16,8 230-11 0,0 0 11 0,-9-216-10 0,2 10 10 15,0-2-1608-15</inkml:trace>
  <inkml:trace contextRef="#ctx0" brushRef="#br0" timeOffset="147486.28">29184 11913 763 0,'0'0'0'0,"0"0"0"15,0 0 0-15,0 0 13 0,0 0-13 0,22-7 14 16,-14 7-14-16,-8 0 50 0,0 0-50 0,0 0 51 16,10-5-51-16,-10 5 35 0,0 0-35 0,0 0 35 15,11-9-35-15,-11 9 14 0,0 0-14 0,7-7 15 16,2 2-15-16,-9 5 9 0,0 0-9 0,12-10 10 0,2-4-10 16,-14 14 5-16,0 0-5 0,14-12 5 0,-3-5-5 15,-11 17 3-15,0 0-3 0,10-14 4 0,3-2-4 16,-13 16 5-16,0 0-5 0,14-21 5 0,-2-5-5 15,-12 26 9-15,0 0-9 0,9-27 10 0,-6 3-10 16,-3 24 15-16,0 0-15 0,-1-30 16 0,-3-4-16 16,4 34 19-16,0 0-19 0,-3-37 19 0,3-3-19 15,0 40 19-15,0 0-19 0,1-41 20 0,-1-1-20 16,0 42 18-16,0 0-18 0,0-43 19 0,0-4-19 0,0 47 16 16,0 0-16-16,0-53 16 0,-3-13-16 0,3 66 13 15,0 0-13-15,-7-69 14 0,-2 1-14 0,9 68 10 16,0 0-10-16,-11-64 10 0,1-5-10 0,10 69 9 15,0 0-9-15,-11-73 10 0,1-6-10 0,10 79 10 0,0 0-10 16,-9-78 10-16,2 3-10 0,7 75 10 0,0 0-10 16,-5-67 10-16,1-6-10 0,4 73 9 0,0 0-9 15,-2-72 10-15,2-6-10 0,0 78 11 0,0 0-11 16,0-75 11-16,0 6-11 0,0 69 13 0,0 0-13 0,-2-69 14 16,-6-4-14-16,8 73 13 0,0 0-13 0,-11-79 13 15,0 1-13-15,11 78 16 0,0 0-16 0,-8-77 16 16,-3 12-16-16,11 65 14 0,0 0-14 0,-11-63 14 15,1 5-14-15,10 58 16 0,0 0-16 0,-9-56 17 16,4-1-17-16,5 57 18 0,0 0-18 0,-4-60 19 16,1 2-19-16,3 58 16 0,0 0-16 0,-6-58 17 15,-2 4-17-15,8 54 16 0,0 0-16 0,-11-57 16 16,-1-4-16-16,12 61 16 0,0 0-16 0,-20-64 16 16,-8-8-16-16,28 72 16 0,0 0-16 0,-30-73 16 15,2 4-16-15,28 69 14 0,0 0-14 0,-30-64 14 0,-4-6-14 16,34 70 12-16,0 0-12 0,-35-72 13 0,2-1-13 15,33 73 11-15,0 0-11 0,-36-76 11 0,-3-2-11 16,39 78 12-16,0 0-12 0,-40-76 12 0,-2 0-12 16,42 76 9-16,0 0-9 0,-45-82 10 0,-6-6-10 15,51 88 7-15,0 0-7 0,-53-79 8 0,0 8-8 16,53 71 6-16,0 0-6 0,-51-68 6 0,0 2-6 0,51 66 4 16,0 0-4-16,-54-67 4 0,-3-2-4 0,57 69 3 15,0 0-3-15,-56-70 3 0,-3 13-3 0,59 57 2 16,0 0-2-16,-54-52 3 0,4 13-3 0,50 39 3 0,0 0-3 15,-46-33 3-15,2 0-3 0,44 33 2 0,0 0-2 16,-47-28 3-16,-4 4-3 0,51 24 2 0,0 0-2 16,-53-24 3-16,-7-1-3 0,60 25 1 0,0 0-1 15,-66-19 1-15,-4 2-1 0,70 17 1 0,0 0-1 0,-69-21 1 16,0 2-1-16,69 19 0 0,0 0 0 0,-72-19 1 16,-6 9-1-16,78 10 0 0,0 0 0 0,-72-7 0 15,7 0 0-15,65 7 0 0,0 0 0 0,-60-2 0 16,3-1 0-16,57 3 0 0,0 0 0 0,-54 0 0 15,-3 3 0-15,57-3 0 0,0 0 0 0,-58 2 0 16,-2 1 0-16,60-3 0 0,0 0 0 0,-62 7 0 16,-5 6 0-16,67-13 0 0,0 0 0 0,-70 15 0 15,-1 2 0-15,71-17 0 0,0 0 0 0,-65 16 1 16,5-4-1-16,60-12 1 0,0 0-1 0,-62 12 1 16,-7 9-1-16,69-21 2 0,0 0-2 0,-70 19 2 15,3-2-2-15,67-17 2 0,0 0-2 0,-65 18 2 0,3 1-2 16,62-19 2-16,0 0-2 0,-60 20 2 0,-5-1-2 15,65-19 2-15,0 0-2 0,-67 21 3 0,0-2-3 16,67-19 2-16,0 0-2 0,-64 23 3 0,6-1-3 16,58-22 2-16,0 0-2 0,-58 24 2 0,-6 4-2 15,64-28 2-15,0 0-2 0,-69 33 2 0,-5 5-2 16,74-38 1-16,0 0-1 0,-79 43 2 0,5-3-2 0,74-40 1 16,0 0-1-16,-65 37 2 0,6-1-2 0,59-36 2 15,0 0-2-15,-51 33 2 0,2 3-2 0,49-36 2 16,0 0-2-16,-48 36 2 0,4 1-2 0,44-37 2 15,0 0-2-15,-44 41 3 0,0 4-3 0,44-45 2 0,0 0-2 16,-46 50 3-16,7 8-3 0,39-58 6 0,0 0-6 16,-35 62 6-16,1 0-6 0,34-62 10 0,0 0-10 15,-31 66 10-15,-3 3-10 0,34-69 12 0,0 0-12 0,-30 76 12 16,7 2-12-16,23-78 14 0,0 0-14 16,-23 76 14-16,0-3-14 0,23-73 14 0,0 0-14 0,-17 73 15 15,4 3-15-15,13-76 13 0,0 0-13 0,-7 78 14 16,6 7-14-16,1-85 12 0,0 0-12 0,1 83 12 15,5-6-12-15,-6-77 14 0,0 0-14 0,10 80 15 16,1-7-15-16,-11-73 11 0,0 0-11 0,12 72 12 16,-3-1-12-16,-9-71 9 0,0 0-9 0,9 71 9 15,-2-8-9-15,-7-63 7 0,0 0-7 0,10 64 7 16,5 3-7-16,-15-67 7 0,0 0-7 0,12 68 7 16,2 3-7-16,-14-71 5 0,0 0-5 0,16 72 6 15,5-2-6-15,-21-70 5 0,0 0-5 0,19 60 6 0,-6-6-6 16,-13-54 5-16,0 0-5 0,12 50 5 0,-1-2-5 15,-11-48 5-15,0 0-5 0,9 49 5 0,-4 4-5 16,-5-53 4-16,0 0-4 0,5 59 5 0,-1-5-5 16,-4-54 4-16,0 0-4 0,0 55 4 0,-2 6-4 15,2-61 3-15,0 0-3 0,-2 55 4 0,0 4-4 16,2-59 2-16,0 0-2 0,0 61 2 0,0 3-2 16,0-64 2-16,0 0-2 0,2 64 2 0,0-4-2 0,-2-60 2 15,0 0-2-15,3 61 2 0,3 1-2 0,-6-62 2 16,0 0-2-16,9 68 2 0,3 6-2 0,-12-74 2 15,0 0-2-15,16 78 3 0,1-9-3 0,-17-69 3 0,0 0-3 16,18 69 3-16,1 4-3 0,-19-73 5 0,0 0-5 16,22 73 5-16,1 8-5 0,-23-81 5 0,0 0-5 15,26 81 6-15,4-1-6 0,-30-80 6 0,0 0-6 16,33 80 7-16,10 6-7 0,-43-86 6 0,0 0-6 16,42 88 7-16,0-1-7 0,-42-87 7 0,0 0-7 0,45 87 7 15,0-6-7-15,-45-81 7 0,0 0-7 0,52 79 7 16,6 5-7-16,-58-84 7 0,0 0-7 0,62 76 8 15,-1-9-8-15,-61-67 6 0,0 0-6 0,60 57 7 16,-5-8-7-16,-55-49 5 0,0 0-5 0,56 45 6 16,3 3-6-16,-59-48 4 0,0 0-4 0,65 49 5 15,7-1-5-15,-72-48 2 0,0 0-2 0,74 49 3 16,-1-1-3-16,-73-48 1 0,0 0-1 0,75 48 2 16,8-8-2-16,-83-40 0 0,0 0 0 0,89 40 1 15,0-2-1-15,-89-38 0 0,0 0 0 0,85 36 1 0,-9-4-1 16,-76-32 0-16,0 0 0 0,74 26 0 0,0-4 0 15,-74-22 0-15,0 0 0 0,83 21 0 0,9-4 0 16,-92-17 0-16,0 0 0 0,91 16 0 0,5-9 0 16,-96-7 0-16,0 0 0 0,97 1 0 0,3-4 0 15,-100 3-1-15,0 0 1 0,99-9-1 0,-11-6 1 16,-88 15-3-16,0 0 3 0,88-19-2 0,9-6 2 16,-97 25-4-16,0 0 4 0,94-27-3 0,-6-1 3 0,-88 28-5 15,0 0 5-15,83-33-4 0,-4-3 4 0,-79 36-5 16,0 0 5-16,75-40-5 0,2-8 5 0,-77 48-5 15,0 0 5-15,76-56-4 0,-9-1 4 0,-67 57-4 16,0 0 4-16,62-60-4 0,-9-1 4 0,-53 61-4 0,0 0 4 16,49-62-3-16,0-6 3 0,-49 68-3 0,0 0 3 15,48-81-3-15,1-13 3 0,-49 94-3 0,0 0 3 16,46-95-2-16,-5 2 2 0,-41 93-2 0,0 0 2 16,37-92-2-16,-7-7 2 0,-30 99-2 0,0 0 2 0,26-97-2 15,-6 2 2-15,-20 95-2 0,0 0 2 0,16-95-1 16,1-4 1-16,-17 99-2 0,0 0 2 0,18-98-2 15,-4 6 2-15,-14 92-2 0,0 0 2 0,12-85-2 16,1 7 2-16,-13 78-2 0,0 0 2 0,12-79-2 16,-1 1 2-16,-11 78-1 0,0 0 1 0,7-80-1 15,2 6 1-15,-9 74-1 0,0 0 1 0,7-69-1 16,-2 1 1-16,-5 68-1 0,0 0 1 0,5-69 0 16,2-4 0-16,-7 73-1 0,0 0 1 0,7-67 0 15,0 3 0-15,-7 64-1 0,0 0 1 0,6-61 0 16,-5 8 0-16,-1 53 0 0,0 0 0 0,0-45 0 0,0-4 0 15,0 49 0-15,0 0 0 0,-1-45 0 0,-6-2 0 16,7 47 0-16,0 0 0 0,-11-46 0 0,-3 4 0 16,14 42 0-16,0 0 0 0,-14-38 0 0,0 2 0 15,14 36 0-15,0 0 0 0,-13-30 0 0,1 4 0 16,12 26-1-16,0 0 1 0,-9-17 0 0,4 5 0 16,5 12-2-16,0 0 2 0,-5-9-1 0,-1 1 1 0,6 8-5 15,0 0 5-15,-10-11-5 0,-8-1 5 0,18 12-15 16,0 0 15-16,-18-26-14 0,6-17 14 0,1-2-1650 15</inkml:trace>
  <inkml:trace contextRef="#ctx0" brushRef="#br0" timeOffset="154835.84">33039 12046 1235 0,'0'0'0'0,"0"0"51"0,0 0-51 0,11-20 52 15,-11 8-52-15,0 12 37 0,0 0-37 16,-11-13 37-16,-15-4-37 0,26 17 20 0,0 0-20 0,-44-19 21 15,-20-5-21-15,64 24 20 0,0 0-20 0,-83-24 21 16,-19-6-21-16,102 30 11 0,0 0-11 0,-113-29 12 16,-10 3-12-16,123 26 15 0,0 0-15 0,-131-31 16 15,-6 1-16-15,137 30 19 0,0 0-19 0,-131-29 20 16,11 6-20-16,120 23 21 0,0 0-21 0,-109-19 22 16,5 0-22-16,104 19 20 0,0 0-20 0,-94-19 21 15,22 2-21-15,72 17 19 0,0 0-19 0,-58-12 20 16,17 7-20-16,41 5 20 0,0 0-20 0,-25-6 21 0,11 1-21 15,14 5 17-15,0 0-17 0,-7-3 17 0,7 3-17 16,0 0 18-16,0 0-18 0,0 0 19 0,9 5-19 16,-9-5 20-16,0 0-20 0,23 19 20 0,26 19-20 15,-49-38 17-15,0 0-17 0,73 49 17 0,22 6-17 16,-95-55 18-16,0 0-18 0,111 57 19 0,6-2-19 16,-117-55 20-16,0 0-20 0,125 56 20 0,2-8-20 15,-127-48 19-15,0 0-19 0,127 44 20 0,-4-8-20 0,-123-36 18 16,0 0-18-16,113 26 19 0,-18-11-19 0,-95-15 15 15,0 0-15-15,73 11 16 0,-29-4-16 0,-44-7 15 16,0 0-15-16,32 1 16 0,-9-2-16 0,-23 1 15 0,0 0-15 16,17 0 16-16,-4 0-16 0,-13 0 15 15,0 0-15-15,8 0 16 0,-8 0-16 0,0 0 12 0,0 0-12 16,-12-16 12-16,-37-10-12 0,49 26 9 0,0 0-9 16,-74-31 9-16,-27-9-9 0,101 40 3 0,0 0-3 15,-116-40 3-15,-8 1-3 0,124 39 0 0,0 0 0 0,-134-44 1 16,-2-2-1-16,136 46 0 0,0 0 0 0,-139-49 0 15,-4-5 0-15,143 54 0 0,0 0 0 0,-129-46 0 16,25 11 0-16,104 35 0 0,0 0 0 0,-93-28 0 16,12 8 0-16,81 20 0 0,0 0 0 0,-60-12 0 15,24 6 0-15,36 6 0 0,0 0 0 0,-17-1 0 16,10 1 0-16,7 0 0 0,0 0 0 0,0 0 0 16,24 7 0-16,-24-7 0 0,0 0 0 0,50 12 0 15,52 17 0-15,-102-29 0 0,0 0 0 0,127 33 0 16,19 7 0-16,-146-40 0 0,0 0 0 0,156 36 0 15,22 4 0-15,-178-40-3 0,0 0 3 0,174 40-3 0,-6-6 3 16,-168-34-8-16,0 0 8 0,132 28-7 0,-28-11 7 16,-104-17-13-16,0 0 13 0,71 11-12 0,-31-4 12 15,-40-7-7-15,0 0 7 0,25 5-6 0,-9-3 6 16,-16-2-2-16,0 0 2 0,7-2-2 0,-7 2 2 16,0 0 0-16,0 0 0 0,-37-24 0 0,-42-18 0 15,79 42 1-15,0 0-1 0,-96-48 1 0,-6-8-1 0,102 56 2 16,0 0-2-16,-102-60 2 0,3 8-2 0,99 52 1 15,0 0-1-15,-88-43 2 0,12 10-2 0,76 33 2 16,0 0-2-16,-64-28 2 0,19 9-2 0,45 19 2 0,0 0-2 16,-36-14 2-16,12 2-2 0,24 12 2 0,0 0-2 15,-16-5 2-15,5 5-2 0,11 0 2 0,0 0-2 16,0 0 2-16,-7 0-2 0,7 0 2 0,0 0-2 16,0 0 2-16,-2-9-2 0,2 9 3 0,0 0-3 15,0 0 3-15,0 0-3 0,0 0 2 0,0 0-2 0,0 0 3 16,0 0-3-16,0 0 2 0,0 0-2 0,0 0 3 15,0 0-3-15,0 0 2 0,0 0-2 0,0 0 2 16,0 0-2-16,0 0 1 0,0 0-1 0,0 0 1 16,0 0-1-16,0 0 0 0,0 0 0 0,-7 2 1 15,7-2-1-15,0 0 0 0,0 0 0 0,0 0 0 16,0 0 0-16,0 0-1 0,0 0 1 0,-9 0 0 16,9 0 0-16,0 0-1 0,0 0 1 0,0 0-1 15,-7 0 1-15,7 0-3 0,0 0 3 0,0 0-3 16,0 0 3-16,0 0-6 0,0 0 6 0,-5-5-5 15,5 5 5-15,0 0-8 0,0 0 8 0,0 0-8 0,-7-7 8 16,7 7-9-16,0 0 9 0,0 0-8 0,-11-2 8 16,11 2-9-16,0 0 9 0,-7 0-8 0,0-2 8 15,7 2-7-15,0 0 7 0,-7-1-7 0,0-3 7 16,7 4-9-16,0 0 9 0,-7 0-8 0,0 0 8 16,7 0-7-16,0 0 7 0,-9 0-7 0,-3-3 7 15,12 3-5-15,0 0 5 0,-14-6-5 0,3 3 5 0,11 3-3 16,0 0 3-16,-7-2-3 0,7 2 3 0,0 0-2 15,0 0 2-15,0 0-2 0,-9 0 2 0,9 0-1 16,0 0 1-16,0 0-1 0,0 0 1 0,0 0-1 16,0 0 1-16,0 0-1 0,0 0 1 0,0 0-1 15,0 0 1-15,-5-7-1 0,5 7 1 0,0 0-1 0,0 0 1 16,0 0-1-16,0 0 1 0,0 0-1 0,0 0 1 16,0 0-1-16,0 0 1 0,0 0-2 0,0 0 2 15,0 0-2-15,0 0 2 0,0 0-2 0,0 0 2 16,0 0-2-16,0 0 2 0,0 0-3 0,0 0 3 0,0 0-2 15,0 0 2-15,0 0-2 0,0 0 2 16,0 0-2-16,0 0 2 0,0 0-2 0,0 0 2 0,0 0-2 16,0 0 2-16,0 0-2 0,0 0 2 0,0 0-2 15,0 0 2-15,0 0-2 0,0 0 2 0,-9 0-1 16,9 0 1-16,0 0-1 0,0 0 1 0,0 0-1 16,0 0 1-16,0 0-1 0,0 0 1 0,0 0 0 15,0 0 0-15,0 0 0 0,0 0 0 0,0 0 0 16,0 0 0-16,0 0 0 0,0 0 0 0,0 0 0 15,0 0 0-15,0 0 1 0,0 0-1 0,0 0 1 0,0 0-1 16,0 0 2-16,0 0-2 0,0 0 2 0,0 0-2 16,0 0 2-16,0 0-2 0,0 0 2 0,0 0-2 15,0 0 2-15,0 0-2 0,0 0 2 0,0 0-2 16,0 0 2-16,0 0-2 0,0 0 2 0,0 0-2 16,0 0 1-16,0 0-1 0,0 0 2 0,0 0-2 15,0 0 1-15,0 0-1 0,0 0 2 0,0 0-2 16,0 0 1-16,0 0-1 0,0 0 2 0,0 0-2 15,0 0 1-15,0 0-1 0,0 0 1 0,0 0-1 0,0 0 0 16,0 0 0-16,0 0 1 0,0 0-1 0,0 0 0 16,0 0 0-16,0 0 0 0,0 0 0 0,0 0 0 15,0 0 0-15,0 0 0 0,0 0 0 0,0 0-3 0,0 0 3 16,0 0-3-16,0 0 3 0,0 0-11 0,0 0 11 16,0 0-11-16,0 0 11 0,0 0-26 0,0 0 26 15,0 0-25-15,-9-7 25 0,1 2-1430 0</inkml:trace>
  <inkml:trace contextRef="#ctx0" brushRef="#br0" timeOffset="165119.96">17011 12488 740 0,'0'0'0'0,"0"0"0"16,0 0 0-16,0 0 15 0,0 0-15 0,0 0 15 15,0 0-15-15,0 0 32 0,0 0-32 0,0 0 33 16,0 0-33-16,0 0 32 0,0 0-32 0,0 0 33 16,-4 26-33-16,4-26 32 0,0 0-32 0,0 14 32 15,0 1-32-15,0-15 21 0,0 0-21 0,0 28 21 16,0 5-21-16,0-33 21 0,0 0-21 0,4 39 21 16,-2-9-21-16,-2-30 19 0,0 0-19 0,7 34 20 15,7 20-20-15,-14-54 18 0,0 0-18 0,19 62 18 16,2 11-18-16,-21-73 17 0,0 0-17 0,27 83 17 0,5 11-17 15,-32-94 15-15,0 0-15 0,33 100 15 0,-1 2-15 16,-32-102 17-16,0 0-17 0,28 100 17 0,0 1-17 16,-28-101 21-16,0 0-21 0,23 93 21 0,0-10-21 15,-23-83 22-15,0 0-22 0,21 73 23 0,-6-11-23 16,-15-62 23-16,0 0-23 0,14 45 24 0,-9-17-24 16,-5-28 23-16,0 0-23 0,5 17 24 0,-1-5-24 0,-4-12 24 15,0 0-24-15,3 11 24 0,-3-11-24 0,0 0 19 16,0 0-19-16,0-9 20 0,-5-17-20 0,5 26 16 15,0 0-16-15,-11-38 16 0,-3-15-16 0,14 53 11 0,0 0-11 16,-16-68 12-16,-1-17-12 0,17 85 13 0,0 0-13 16,-25-97 14-16,-5-5-14 0,30 102 9 0,0 0-9 15,-32-109 10-15,1-5-10 0,31 114 11 0,0 0-11 16,-30-118 12-16,0 2-12 0,30 116 11 0,0 0-11 0,-25-116 11 16,2-1-11-16,23 117 9 0,0 0-9 0,-21-118 9 15,1 11-9-15,20 107 7 0,0 0-7 0,-17-104 7 16,3 9-7-16,14 95 11 0,0 0-11 0,-16-89 12 15,5 19-12-15,11 70 13 0,0 0-13 0,-10-51 13 16,6 20-13-16,4 31 12 0,0 0-12 0,-3-17 13 16,6 7-13-16,-3 10 15 0,0 0-15 0,0 0 15 15,11 10-15-15,-11-10 15 0,0 0-15 0,12 28 16 16,7 23-16-16,-19-51 16 0,0 0-16 0,23 70 16 16,-1 11-16-16,-22-81 7 0,0 0-7 0,21 90 8 15,7 16-8-15,-28-106 5 0,0 0-5 0,32 112 6 16,3 7-6-16,-35-119 4 0,0 0-4 0,37 127 5 0,-4 10-5 15,-33-137 4-15,0 0-4 0,39 141 5 0,5 1-5 16,-44-142 3-16,0 0-3 0,37 139 4 0,-8-1-4 16,-29-138 5-16,0 0-5 0,24 128 6 0,-2-8-6 15,-22-120 6-15,0 0-6 0,15 98 6 0,-6-18-6 16,-9-80 7-16,0 0-7 0,7 57 8 0,-3-26-8 16,-4-31 5-16,0 0-5 0,3 16 6 0,-3-6-6 0,0-10 4 15,0 0-4-15,-3-12 5 0,-8-26-5 0,11 38 4 16,0 0-4-16,-21-61 4 0,-7-18-4 0,28 79 2 15,0 0-2-15,-30-94 3 0,-2-18-3 0,32 112 2 16,0 0-2-16,-33-121 2 0,-6-13-2 0,39 134 2 0,0 0-2 16,-41-138 2-16,-1-13-2 0,42 151 2 0,0 0-2 15,-44-157 2-15,7-7-2 0,37 164 1 0,0 0-1 16,-36-160 2-16,5 12-2 0,31 148 1 0,0 0-1 16,-30-144 1-16,1 11-1 0,29 133 0 0,0 0 0 15,-22-115 1-15,2 24-1 0,20 91 0 0,0 0 0 0,-17-76 1 16,8 15-1-16,9 61 0 0,0 0 0 0,-9-38 1 15,9 15-1-15,0 23 1 0,0 0-1 0,0-8 1 16,0 8-1-16,0 0 1 0,0 0-1 0,18 19 1 16,10 22-1-16,-28-41 2 0,0 0-2 0,35 61 2 15,6 19-2-15,-41-80 1 0,0 0-1 0,42 91 1 16,11 25-1-16,-53-116 0 0,0 0 0 0,53 127 1 16,7 13-1-16,-60-140 0 0,0 0 0 0,58 145 0 15,-7 2 0-15,-51-147 0 0,0 0 0 0,44 135 0 16,-12-12 0-16,-32-123 0 0,0 0 0 0,26 102 0 0,-10-15 0 15,-16-87 0-15,0 0 0 0,13 67 0 0,-8-30 0 16,-5-37 0-16,0 0 0 0,3 25 0 0,1-12 0 16,-4-13-1-16,0 0 1 0,-9-7 0 0,-12-21 0 15,21 28-1-15,0 0 1 0,-26-48 0 0,-8-29 0 16,34 77-1-16,0 0 1 0,-41-97 0 0,1-15 0 16,40 112-1-16,0 0 1 0,-50-126-1 0,-1-13 1 15,51 139-1-15,0 0 1 0,-49-145-1 0,1-2 1 0,48 147-5 16,0 0 5-16,-47-151-5 0,3-1 5 0,44 152-9 15,0 0 9-15,-48-144-9 0,-3 4 9 0,0-2-1404 16</inkml:trace>
  <inkml:trace contextRef="#ctx0" brushRef="#br0" timeOffset="194520.7">17805 11626 135 0,'0'0'0'0,"0"0"0"16,7 15 0-16,-7-15 5 0,0 0-5 0,9 16 5 15,1 1-5-15,-10-17 19 0,0 0-19 0,11 14 19 16,-9 5-19-16,-2-19 30 0,0 0-30 0,1 16 30 16,1-8-30-16,-2-8 46 0,0 0-46 0,0 0 46 15,0 0-46-15,0 0 33 0,0 0-33 0,0 0 33 16,0 0-33-16,0 0 35 0,0 0-35 0,7-15 36 15,-2-13-36-15,-5 28 37 0,0 0-37 0,2-38 37 0,5-9-37 16,-7 47 37-16,0 0-37 0,2-45 38 0,0-3-38 16,-2 48 38-16,0 0-38 0,3-49 39 0,1 5-39 15,-4 44 36-15,0 0-36 0,3-42 37 0,-1 6-37 16,-2 36 38-16,0 0-38 0,-2-33 38 0,-3 7-38 16,5 26 32-16,0 0-32 0,-16-26 33 0,-16-7-33 15,32 33 24-15,0 0-24 0,-47-35 24 0,-17-4-24 16,64 39 15-16,0 0-15 0,-70-35 15 0,-6 9-15 0,76 26 10 15,0 0-10-15,-88-23 11 0,-16 4-11 0,104 19 5 16,0 0-5-16,-108-12 5 0,0 5-5 0,108 7 3 16,0 0-3-16,-107 7 3 0,-1 9-3 0,108-16 0 0,0 0 0 15,-97 28 0-15,13 6 0 0,84-34 0 0,0 0 0 16,-69 45 0-16,19 14 0 0,50-59 0 0,0 0 0 16,-38 64 0-16,9 5 0 0,29-69 0 0,0 0 0 15,-14 70 0-15,9 0 0 0,5-70 0 0,0 0 0 16,9 73 1-16,8 5-1 0,-17-78 1 0,0 0-1 0,29 73 1 15,4-16-1-15,-33-57 3 0,0 0-3 0,48 52 4 16,15-7-4-16,-63-45 7 0,0 0-7 0,73 40 8 16,4-16-8-16,-77-24 11 0,0 0-11 0,85 8 12 15,0-9-12-15,-85 1 16 0,0 0-16 0,93-7 16 16,9-9-16-16,-102 16 14 0,0 0-14 0,90-21 15 16,-14-6-15-16,-76 27 7 0,0 0-7 0,65-31 7 15,-12-6-7-15,-53 37 5 0,0 0-5 0,41-34 6 16,-13 1-6-16,-28 33 2 0,0 0-2 0,21-28 2 15,-7 7-2-15,-14 21 1 0,0 0-1 0,9-19 1 16,-5 2-1-16,-4 17 0 0,0 0 0 0,-11-24 0 0,-17-11 0 16,0-1-816-16</inkml:trace>
  <inkml:trace contextRef="#ctx0" brushRef="#br0" timeOffset="204320.8">17150 8073 326 0,'0'0'0'0,"0"0"0"0,18 0 0 16,-18 0 2-16,0 0-2 0,16 2 2 0,1 0-2 0,-17-2 15 15,0 0-15-15,16 1 15 0,-2 1-15 0,-14-2 25 16,0 0-25-16,9 3 25 0,0-3-25 0,-9 0 24 16,0 0-24-16,7 2 24 0,-7-2-24 0,0 0 19 15,0 0-19-15,7 0 20 0,-7 0-20 0,0 0 14 0,0 0-14 16,0 0 14-16,0 0-14 0,0 0 12 0,0 0-12 15,-16-5 12-15,-24 5-12 0,40 0 9 0,0 0-9 16,-57 0 9-16,-15-2-9 0,72 2 15 0,0 0-15 16,-88-3 15-16,-18-1-15 0,106 4 18 0,0 0-18 15,-109-3 18-15,10-2-18 0,99 5 20 0,0 0-20 0,-90-4 21 16,9 4-21-16,81 0 27 0,0 0-27 0,-80 4 27 16,6-4-27-16,74 0 29 0,0 0-29 0,-67-2 30 15,16 2-30-15,51 0 31 0,0 0-31 0,-39 3 31 16,20-1-31-16,19-2 28 0,0 0-28 0,-12 0 29 15,1 2-29-15,11-2 22 0,0 0-22 0,-7 5 23 16,2 5-23-16,5-10 20 0,0 0-20 0,0 16 20 16,5 12-20-16,-5-28 16 0,0 0-16 0,7 41 16 15,4 15-16-15,-11-56 15 0,0 0-15 0,12 69 16 16,2 12-16-16,-14-81 15 0,0 0-15 0,12 90 16 16,8 19-16-16,-20-109 17 0,0 0-17 0,17 116 18 0,-3 14-18 15,-14-130 19-15,0 0-19 0,18 133 20 0,0 6-20 16,-18-139 19-16,0 0-19 0,23 152 19 0,8 14-19 15,-31-166 18-15,0 0-18 0,41 173 19 0,3-3-19 16,-44-170 17-16,0 0-17 0,46 169 18 0,-11-4-18 16,-35-165 17-16,0 0-17 0,30 164 17 0,0 4-17 15,-30-168 14-15,0 0-14 0,21 159 15 0,-5-7-15 0,-16-152 14 16,0 0-14-16,13 134 15 0,-5-22-15 0,-8-112 15 16,0 0-15-16,4 106 15 0,-8-16-15 0,4-90 11 15,0 0-11-15,-12 83 12 0,-2-21-12 0,14-62 9 16,0 0-9-16,-12 45 9 0,5-15-9 0,7-30 7 0,0 0-7 15,-4 17 7-15,-3-5-7 0,7-12 4 0,0 0-4 16,-2 5 5-16,2-5-5 0,0 0 4 0,0 0-4 16,0 0 5-16,0 7-5 0,0-7 4 0,0 0-4 15,0 0 5-15,0 0-5 0,0 0 4 0,0 0-4 0,0 0 4 16,0 0-4-16,0 0 4 0,0 0-4 0,-9 2 5 16,9-2-5-16,0 0 5 0,0 0-5 0,0 0 5 15,0 0-5-15,0 0 7 0,0 0-7 0,0 0 7 16,0 0-7-16,0 0 8 0,0 0-8 0,0 0 9 15,0 0-9-15,0 0 10 0,0 0-10 0,0 0 11 16,0 0-11-16,0 0 14 0,0 0-14 0,0 0 14 16,0 0-14-16,0 0 17 0,0 0-17 0,0 0 17 15,0 0-17-15,0 0 17 0,0 0-17 0,15 3 18 16,13 4-18-16,-28-7 15 0,0 0-15 0,39 12 16 16,1 2-16-16,-40-14 8 0,0 0-8 0,34 12 9 15,-17-5-9-15,-17-7 4 0,0 0-4 0,7 4 4 0,-7-4-4 16,0 0 1-16,0 0-1 0,0 0 2 0,-23 0-2 15,23 0 0-15,0 0 0 0,-26-6 1 0,-15-4-1 16,41 10 0-16,0 0 0 0,-46-16 0 0,-8-1 0 16,54 17 0-16,0 0 0 0,-62-27 0 0,-16-10 0 15,78 37-1-15,0 0 1 0,-75-43 0 0,6-11 0 16,69 54-1-16,0 0 1 0,-58-53 0 0,8 6 0 0,50 47-1 16,0 0 1-16,-39-42-1 0,9 1 1 0,30 41-1 15,0 0 1-15,-24-40 0 0,4 0 0 0,20 40-1 16,0 0 1-16,-14-45 0 0,5-12 0 0,9 57-1 15,0 0 1-15,0-55 0 0,9-2 0 0,-9 57 0 0,0 0 0 16,9-47 0-16,-2 11 0 0,-7 36 0 0,0 0 0 16,4-26 0-16,-1 8 0 0,-3 18 0 0,0 0 0 15,-3-19 0-15,-6-14 0 0,9 33-1 0,0 0 1 16,-20-36 0-16,-18-11 0 0,38 47-6 0,0 0 6 0,-29-53-6 16,29-8 6-16,-3 2-1207 0</inkml:trace>
</inkml:ink>
</file>

<file path=ppt/ink/ink4.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6:50:36.846"/>
    </inkml:context>
    <inkml:brush xml:id="br0">
      <inkml:brushProperty name="width" value="0.05292" units="cm"/>
      <inkml:brushProperty name="height" value="0.05292" units="cm"/>
      <inkml:brushProperty name="color" value="#FF0000"/>
    </inkml:brush>
  </inkml:definitions>
  <inkml:trace contextRef="#ctx0" brushRef="#br0">3997 10463 203 0,'0'0'0'0,"0"0"0"0,0 0 0 16,0 0 25-16,0 0-25 0,0 0 26 0,0 0-26 16,0 0 67-16,0 0-67 0,0 0 68 0,0 0-68 15,0 0 59-15,0 0-59 0,0 0 59 0,0 0-59 0,0 0 36 16,0 0-36-16,0 0 37 0,0 0-37 0,0 0 30 0,0 0-30 16,0 0 31-16,0 0-31 0,0 0 26 0,0 0-26 15,14 28 27-15,-5-13-27 0,-9-15 24 0,0 0-24 16,9 21 25-16,1 3-25 0,-10-24 22 0,0 0-22 15,16 24 22-15,0 1-22 0,-16-25 20 0,0 0-20 0,21 24 20 16,-3-3-20-16,-18-21 18 0,0 0-18 16,23 20 19-16,0-1-19 0,-23-19 20 0,0 0-20 0,26 16 20 15,1-2-20-15,-27-14 19 0,0 0-19 0,31 9 19 16,10-3-19-16,-41-6 20 0,0 0-20 0,42 4 20 16,4-2-20-16,-46-2 19 0,0 0-19 0,53-2 20 15,2-5-20-15,-55 7 20 0,0 0-20 0,58-14 21 16,2-7-21-16,-60 21 19 0,0 0-19 0,65-24 20 15,13-4-20-15,-78 28 14 0,0 0-14 0,77-27 14 16,-1-6-14-16,-76 33 12 0,0 0-12 0,78-36 13 16,3-4-13-16,-81 40 11 0,0 0-11 0,81-43 11 15,0 3-11-15,-81 40 13 0,0 0-13 0,90-38 14 16,0 1-14-16,-90 37 16 0,0 0-16 0,87-36 16 0,-3 1-16 16,-84 35 14-16,0 0-14 0,83-31 15 15,-7 5-15-15,-76 26 13 0,0 0-13 0,72-27 14 0,-13-5-14 16,-59 32 13-16,0 0-13 0,49-26 14 0,-3 6-14 15,-46 20 10-15,0 0-10 0,37-16 11 0,-5 2-11 16,-32 14 8-16,0 0-8 0,26-10 9 0,-7 5-9 16,-19 5 6-16,0 0-6 0,16-7 7 0,-7 3-7 0,-9 4 6 15,0 0-6-15,0 0 7 0,9-1-7 0,-9 1 5 16,0 0-5-16,0 0 5 0,0 0-5 0,0 0 3 16,0 0-3-16,5 0 4 0,-5 0-4 0,0 0 2 0,0 0-2 15,0 0 2-15,0 0-2 0,0 0 1 0,0 0-1 16,0 0 1-16,0 0-1 0,0 0 0 0,0 0 0 15,0 0 1-15,0 0-1 0,0 0 0 0,0 0 0 16,0 0 0-16,0 0 0 0,0 0 0 0,0 0 0 16,0 0 1-16,0 0-1 0,0 0 0 0,0 0 0 0,0 0 0 15,9 3 0-15,-9-3 0 0,0 0 0 0,0 0 0 16,9 9 0-16,-9-9-1 0,0 0 1 0,5 7-1 16,1 3 1-16,-1 0-994 0</inkml:trace>
  <inkml:trace contextRef="#ctx0" brushRef="#br0" timeOffset="4745.42">3893 11851 214 0,'0'0'0'0,"0"0"0"0,9 19 0 16,-9-19 2-16,0 0-2 0,10 17 3 0,-1 1-3 15,-9-18 17-15,0 0-17 0,12 17 17 0,-3-2-17 16,-9-15 34-16,0 0-34 0,11 13 35 0,-6-1-35 16,-5-12 31-16,0 0-31 0,7 10 31 0,2-3-31 15,-9-7 29-15,0 0-29 0,5 5 30 0,4 2-30 16,-9-7 18-16,0 0-18 0,9 5 18 0,0-3-18 15,-9-2 16-15,0 0-16 0,10-2 17 0,3-5-17 16,-13 7 19-16,0 0-19 0,17-12 20 0,8-3-20 0,-25 15 42 16,0 0-42-16,30-21 43 0,7-3-43 0,-37 24 54 15,0 0-54-15,41-32 55 0,5 0-55 0,-46 32 54 16,0 0-54-16,52-33 55 0,12-4-55 0,-64 37 49 0,0 0-49 16,67-39 49-16,0 2-49 0,-67 37 44 0,0 0-44 15,69-36 45-15,3-4-45 0,-72 40 39 0,0 0-39 16,72-40 39-16,6 4-39 0,-78 36 33 0,0 0-33 15,79-35 33-15,-5-1-33 0,-74 36 29 0,0 0-29 16,76-38 30-16,-3 0-30 0,-73 38 22 0,0 0-22 0,68-36 22 16,-1-1-22-16,-67 37 17 0,0 0-17 0,64-34 18 15,-6 8-18-15,-58 26 16 0,0 0-16 0,58-25 17 16,-8 3-17-16,-50 22 12 0,0 0-12 0,46-17 12 16,-9 1-12-16,-37 16 5 0,0 0-5 0,30-14 6 15,-6 4-6-15,-24 10 1 0,0 0-1 0,22-5 2 16,-10 1-2-16,-12 4 0 0,0 0 0 0,7 0 1 15,-7 0-1-15,0 0 1 0,0 0-1 0,9 4 2 16,-9-4-2-16,0 0 1 0,0 0-1 0,0 0 1 16,12 1-1-16,-12-1 1 0,0 0-1 0,0 0 2 0,9 5-2 15,-9-5 1-15,0 0-1 0,9 7 2 0,5 9-2 16,-14-16 0-16,0 0 0 0,14 19 1 0,-5 0-1 16,-6 0-996-16</inkml:trace>
  <inkml:trace contextRef="#ctx0" brushRef="#br0" timeOffset="8078.68">3808 12772 292 0,'0'0'0'0,"0"0"0"15,0 0 0-15,0 0 7 0,0 0-7 0,0 0 8 16,-9-25-8-16,9 25 29 0,0 0-29 0,-5-15 30 16,5-3-30-16,0 18 37 0,0 0-37 0,0-15 38 15,0 3-38-15,0 12 37 0,0 0-37 0,0-11 37 16,0-1-37-16,0 12 27 0,0 0-27 0,0-12 27 16,4 3-27-16,-4 9 22 0,0 0-22 0,1-10 23 15,5-2-23-15,-6 12 38 0,0 0-38 0,3-10 39 16,-3 10-39-16,0 0 46 0,0 0-46 0,0-7 46 15,0 7-46-15,0 0 48 0,0 0-48 0,0 0 49 0,0 0-49 16,0 0 42-16,0 0-42 0,0 0 43 0,0 0-43 16,0 0 32-16,0 0-32 0,0 0 33 0,0 0-33 15,0 0 26-15,0 0-26 0,0 0 26 0,0 0-26 16,0 0 20-16,0 0-20 0,0 0 20 0,6 3-20 16,-6-3 7-16,0 0-7 0,0 0 8 0,3 7-8 15,-3-7 1-15,0 0-1 0,5 9 2 0,4 3-2 0,-9-12 0 16,0 0 0-16,9 14 0 0,3 0 0 0,-12-14-2 15,0 0 2-15,14 13-2 0,4 3 2 0,-18-16-3 0,0 0 3 16,14 15-2-16,-5-2 2 0,-9-13-4 0,0 0 4 16,9 12-3-16,0 3 3 0,-9-15-4 0,0 0 4 15,8 16-3-15,-2-4 3 0,-6-12-2 0,0 0 2 16,5 12-1-16,4 2 1 0,-9-14-1 0,0 0 1 0,9 12 0 16,0-5 0-16,-9-7-1 0,0 0 1 0,8 9 0 15,1 1 0-15,-9-10 0 0,0 0 0 0,9 7 0 16,-9-7 0-16,0 0 0 0,0 0 0 0,9 3 0 15,-9-3 0-15,0 0 0 0,0 0 0 0,9 13 0 16,-4-7 0-16,-5-6 0 0,0 0 0 0,0 0 0 16,5 9 0-16,-5-9 0 0,0 0 0 0,5 4 0 15,4-1 0-15,-9-3 0 0,0 0 0 0,13 3 0 16,-5 1 0-16,-8-4 0 0,0 0 0 0,9 3 0 16,5-1 0-16,-14-2-1 0,0 0 1 0,18 0 0 15,1-3 0-15,-19 3-1 0,0 0 1 0,27-6-1 16,5 0 1-16,-32 6-3 0,0 0 3 0,31-9-2 0,-1-1 2 15,-30 10-3-15,0 0 3 0,37-14-2 0,9-2 2 16,-46 16-2-16,0 0 2 0,44-15-1 0,6-3 1 16,-50 18-1-16,0 0 1 0,49-19 0 0,2-2 0 15,-51 21 0-15,0 0 0 0,53-24 0 0,5-4 0 16,-58 28 1-16,0 0-1 0,60-31 1 0,4-2-1 16,-64 33 3-16,0 0-3 0,63-34 4 0,4 8-4 0,-67 26 4 15,0 0-4-15,67-24 5 0,-7-6-5 0,-60 30 6 16,0 0-6-16,55-27 6 0,-7 6-6 0,-48 21 7 15,0 0-7-15,42-16 8 0,-3 1-8 0,-39 15 9 16,0 0-9-16,33-12 10 0,-6 5-10 0,-27 7 8 0,0 0-8 16,19-6 8-16,-3-1-8 0,-16 7 7 15,0 0-7-15,9-5 7 0,0 5-7 0,-9 0 4 0,0 0-4 16,0 0 5-16,0 0-5 0,0 0 4 0,0 0-4 16,0 0 5-16,0 0-5 0,0 0 4 0,0 0-4 0,0 0 5 15,0 0-5-15,0 0 6 0,0 0-6 0,0 0 7 16,0 0-7-16,0 0 7 0,0 0-7 0,0 0 7 15,0 0-7-15,0 0 5 0,0 0-5 0,0 0 5 16,0 0-5-16,0 0 1 0,0 0-1 0,0 0 2 16,0 0-2-16,0 0-882 0</inkml:trace>
  <inkml:trace contextRef="#ctx0" brushRef="#br0" timeOffset="11876.56">3320 14288 886 0,'0'0'0'0,"0"0"0"0,0 0 0 0,0 0 23 16,0 0-23-16,0 0 23 0,0 0-23 0,0 0 68 16,0 0-68-16,0 0 69 0,-13-23-69 0,13 23 60 0,0 0-60 15,0-7 61-15,0 0-61 0,0 7 23 0,0 0-23 16,0 0 24-16,-1-12-24 0,1 12 13 0,0 0-13 15,0 0 13-15,0 0-13 0,0 0 8 0,0 0-8 16,0 0 9-16,0 0-9 0,0 0 6 0,0 0-6 16,0-9 6-16,0 9-6 0,0 0 5 0,0 0-5 0,0 0 5 15,0 0-5-15,0 0 4 0,0 0-4 0,0 0 4 16,0 0-4-16,0 0 2 0,0 0-2 0,0 0 3 16,0 0-3-16,0 0 1 0,0 0-1 0,0 0 2 15,5 11-2-15,-5-11 0 0,0 0 0 0,9 10 1 16,1 2-1-16,-10-12 0 0,0 0 0 0,18 16 0 15,0-1 0-15,-18-15-1 0,0 0 1 0,17 16 0 16,1-4 0-16,-18-12-2 0,0 0 2 0,19 9-1 16,4-4 1-16,-23-5-3 0,0 0 3 0,27 2-2 15,3-1 2-15,-30-1-4 0,0 0 4 0,31 0-3 16,1-5 3-16,-32 5-8 0,0 0 8 0,32-10-8 0,0-4 8 16,-32 14-9-16,0 0 9 0,31-19-9 0,10-2 9 15,-41 21-10-15,0 0 10 0,42-26-9 0,8-3 9 16,-50 29-10-16,0 0 10 0,54-37-9 0,13-8 9 15,-67 45-4-15,0 0 4 0,67-48-4 0,-3 1 4 16,-64 47-1-16,0 0 1 0,63-50-1 0,-1-2 1 16,-62 52 0-16,0 0 0 0,64-53 1 0,-1 4-1 0,-63 49 5 15,0 0-5-15,60-43 5 0,-2 0-5 0,-58 43 12 16,0 0-12-16,55-42 12 0,-6 2-12 0,-49 40 15 16,0 0-15-16,41-36 15 0,-1 5-15 0,-40 31 16 0,0 0-16 15,32-26 17-15,-9 7-17 0,-23 19 14 0,0 0-14 16,18-14 15-16,-6 5-15 0,-12 9 13 0,0 0-13 15,5-3 13-15,-5 3-13 0,0 0 7 0,0 0-7 16,9 3 7-16,-9-3-7 0,0 0 3 0,0 0-3 0,0 0 3 16,0 0-3-16,0 0 0 0,0 0 0 0,0 0 1 15,0 0-1-15,0 0 0 0,0 0 0 0,0 0 0 16,0 0 0-16,0 0-1 0,0 0 1 0,0 0 0 16,0 0 0-16,0 0-986 0</inkml:trace>
</inkml:ink>
</file>

<file path=ppt/ink/ink5.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6:52:27.236"/>
    </inkml:context>
    <inkml:brush xml:id="br0">
      <inkml:brushProperty name="width" value="0.05292" units="cm"/>
      <inkml:brushProperty name="height" value="0.05292" units="cm"/>
      <inkml:brushProperty name="color" value="#FF0000"/>
    </inkml:brush>
  </inkml:definitions>
  <inkml:trace contextRef="#ctx0" brushRef="#br0">9199 9828 203 0,'0'0'0'0,"0"0"0"16,0 0 0-16,0 0 18 0,0 0-18 0,0 0 19 15,0 0-19-15,0 0 51 0,0 0-51 0,0 0 51 16,0 0-51-16,0 0 58 0,0 0-58 0,0 0 58 16,0 0-58-16,0 0 63 0,0 0-63 0,0 0 64 15,0 0-64-15,0 0 38 0,0 0-38 0,0 0 39 16,0 0-39-16,0 0 32 0,0 0-32 0,37-11 33 15,3 3-33-15,-40 8 26 0,0 0-26 0,46-7 26 16,4 5-26-16,-50 2 26 0,0 0-26 0,49-5 27 16,9-2-27-16,-58 7 21 0,0 0-21 0,58-9 21 0,1-1-21 15,-59 10 17-15,0 0-17 0,60-10 17 0,7-1-17 16,-67 11 14-16,0 0-14 0,68-8 14 0,1 2-14 16,-69 6 16-16,0 0-16 0,71-3 16 0,1-1-16 15,-72 4 16-15,0 0-16 0,72-3 16 0,1 0-16 16,-73 3 11-16,0 0-11 0,72 0 11 0,-5 3-11 15,-67-3 8-15,0 0-8 0,67 3 8 0,-2-1-8 16,-65-2 5-16,0 0-5 0,64 2 5 0,3 3-5 0,-67-5 2 16,0 0-2-16,69 5 2 0,-2 2-2 0,-67-7 0 15,0 0 0-15,63 7 1 0,1 2-1 0,-64-9 0 0,0 0 0 16,63 2 1-16,2-4-1 0,-65 2 0 0,0 0 0 16,64 2 0-16,-1 4 0 0,-63-6 1 0,0 0-1 15,64 9 2-15,-1 0-2 0,-63-9 5 0,0 0-5 16,59 5 5-16,4-5-5 0,-63 0 6 0,0 0-6 15,64-2 7-15,-1 2-7 0,-63 0 9 0,0 0-9 0,62 4 9 16,-11-1-9-16,-51-3 11 0,0 0-11 0,53 0 11 16,-4 0-11-16,-49 0 10 0,0 0-10 0,48 4 11 15,-7-3-11-15,-41-1 12 0,0 0-12 0,33-1 12 16,-1-3-12-16,-32 4 13 0,0 0-13 0,28 0 13 16,-10 0-13-16,-18 0 12 0,0 0-12 0,12 0 12 15,-1 2-12-15,-11-2 11 0,0 0-11 0,8 2 11 16,-8-2-11-16,0 0 7 0,0 0-7 0,9 0 8 15,-9 0-8-15,0 0 6 0,0 0-6 0,11 0 6 16,-11 0-6-16,0 0 5 0,0 0-5 0,0 0 6 16,0 0-6-16,0 0 7 0,0 0-7 0,0 0 7 0,7 0-7 15,-7 0 9-15,0 0-9 0,0 0 9 0,0 0-9 16,0 0 10-16,0 0-10 0,0 0 11 0,9 0-11 16,-9 0 10-16,0 0-10 0,0 0 11 0,0 0-11 15,0 0 8-15,0 0-8 0,0 0 9 0,0 0-9 16,0 0 7-16,0 0-7 0,0 0 7 0,5 0-7 15,-5 0 5-15,0 0-5 0,0 0 6 0,0 0-6 16,0 0 4-16,0 0-4 0,0 0 5 0,0 0-5 0,0 0 4 16,0 0-4-16,0 0 4 0,9 0-4 15,-9 0 3-15,0 0-3 0,0 0 3 0,17 0-3 0,-17 0 2 16,0 0-2-16,15 0 2 0,-5 0-2 0,-10 0 1 16,0 0-1-16,12 0 1 0,-6 0-1 0,-6 0 0 0,0 0 0 15,0 0 1-15,9 0-1 0,-9 0 0 0,0 0 0 16,0 0 0-16,12 0 0 0,-12 0 0 0,0 0 0 15,9 0 1-15,0 0-1 0,-9 0 0 0,0 0 0 16,5 1 0-16,4 1 0 0,-9-2 0 0,0 0 0 0,0 0 1 16,0 0-1-16,0 0 1 0,0 0-1 0,5 2 1 15,-5-2-1-15,0 0 1 0,0 0-1 0,9 0 1 16,-9 0-1-16,0 0 1 0,0 0-1 0,0 0 1 16,0 0-1-16,0 0 1 0,0 0-1 0,5 0 2 15,-5 0-2-15,0 0 2 0,0 0-2 0,0 0 3 16,0 0-3-16,0 0 5 0,0 0-5 0,0 0 5 15,0 0-5-15,0 0 6 0,0 0-6 0,0 0 6 16,0 0-6-16,0 0 6 0,0 0-6 0,0 0 7 16,0 0-7-16,0 0 7 0,0 0-7 0,0 0 7 15,0 0-7-15,0 0 6 0,0 0-6 0,0 0 6 0,0 0-6 16,0 0 5-16,0 0-5 0,0 0 5 0,0 0-5 16,0 0 4-16,0 0-4 0,0 0 4 0,0 0-4 15,0 0 3-15,0 0-3 0,0 0 4 0,0 0-4 16,0 0 3-16,0 0-3 0,0 0 3 0,0 0-3 15,0 0 3-15,0 0-3 0,0 0 4 0,0 0-4 16,0 0 3-16,0 0-3 0,0 0 3 0,0 0-3 0,0 0 2 16,0 0-2-16,0 0 3 0,0 0-3 0,0 0 2 15,0 0-2-15,0 0 3 0,0 0-3 0,0 0 2 16,0 0-2-16,0 0 2 0,0 0-2 0,0 0 2 16,0 0-2-16,0 0 2 0,0 0-2 0,0 0 1 0,0 0-1 15,0 0 1-15,0 0-1 0,0 0 0 0,0 0 0 16,0 0 1-16,0 0-1 0,0 0 0 0,0 0 0 15,0 0 1-15,0 0-1 0,0 0 0 0,0 0 0 16,0 0 1-16,0 0-1 0,0 0 0 0,0 0 0 0,0 0 0 16,0 0 0-16,0 0 0 0,0 0 0 0,0 0 1 15,0 0-1-15,0 0 0 0,0 0 0 0,0 0 0 16,0 0 0-16,0 0 0 0,0 0 0 0,0 0 0 16,0 0 0-16,0 0 0 0,0 0 0 0,0 0 0 15,0 0 0-15,0 0 0 0,0 0 0 0,0 0 0 16,0 0 0-16,0 0 0 0,0 0 0 0,0 0 0 15,0 0 0-15,0 0-1 0,0 0 1 0,0 0 0 16,0 0 0-16,0 0-1 0,0 0 1 0,0 0 0 16,0 0 0-16,0 0-2 0,0 0 2 0,0 0-1 15,0 0 1-15,0 0-2 0,0 0 2 0,0 0-2 0,0 0 2 16,0 0-3-16,0 0 3 0,0 0-3 0,0 0 3 16,0 0-3-16,0 0 3 0,0 0-3 0,0 0 3 15,0 0-4-15,0 0 4 0,0 0-3 0,0 0 3 16,0 0-4-16,0 0 4 0,0 0-4 0,0 0 4 15,0 0-6-15,0 0 6 0,0 0-6 0,0 0 6 16,0 0-7-16,0 0 7 0,0 0-6 0,0 0 6 16,0 0-7-16,0 0 7 0,0 0-7 0,0 0 7 15,0 0-8-15,0 0 8 0,0 0-7 0,0 0 7 0,0 0-8 16,0 0 8-16,0 0-7 0,0 0 7 0,0 0-5 16,0 0 5-16,0 0-5 0,0 0 5 0,0 0-4 0,0 0 4 15,0 0-3-15,0 0 3 0,0 0-1 0,0 0 1 16,0 0-1-16,0 0 1 0,0 0 0 0,0 0 0 15,0 0 0-15,0 0 0 0,0 0 0 0,0 0 0 16,0 0 0-16,0 0 0 0,0 0 0 0,0 0 0 0,0 0 0 16,0 0 0-16,0 0 0 0,0 0 0 0,0 0 1 15,0 0-1-15,0 0 0 0,0 0 0 0,0 0 0 16,0 0 0-16,0 0 0 0,0 0 0 0,0 0 0 16,0 0 0-16,0 0-3 0,0 0 3 0,0 0-2 15,0 0 2-15,0 0-1019 0</inkml:trace>
  <inkml:trace contextRef="#ctx0" brushRef="#br0" timeOffset="5458.95">4359 10463 281 0,'0'0'0'0,"0"0"0"15,37-2 0-15,-37 2 13 0,0 0-13 0,44-5 14 16,5-2-14-16,-49 7 25 0,0 0-25 0,55-7 26 15,3 2-26-15,-58 5 28 0,0 0-28 0,63-5 28 16,5 0-28-16,-68 5 22 0,0 0-22 0,68-2 22 16,-1 2-22-16,-67 0 17 0,0 0-17 0,69 2 17 15,3-4-17-15,-72 2 12 0,0 0-12 0,76-5 13 0,-3-4-13 16,-73 9 4-16,0 0-4 0,63-5 4 0,1 0-4 16,-64 5 3-16,0 0-3 0,54-2 4 0,-4-2-4 15,-50 4 2-15,0 0-2 0,44-5 3 0,2 2-3 16,-46 3 2-16,0 0-2 0,40-4 3 0,-5 3-3 15,-35 1 3-15,0 0-3 0,29-4 3 0,-8 4-3 16,-21 0 3-16,0 0-3 0,19 0 4 0,-5 0-4 16,-14 0 7-16,0 0-7 0,15 0 8 0,-3-3-8 0,-12 3 13 15,0 0-13-15,9-4 14 0,-9 4-14 0,0 0 15 16,0 0-15-16,8 2 16 0,-8-2-16 0,0 0 16 0,0 0-16 16,0 0 17-16,0 0-17 0,0 0 14 0,0 0-14 15,0 0 15-15,0 0-15 0,0 0 13 0,0 0-13 16,0 0 13-16,6 3-13 0,-6-3 11 0,0 0-11 15,0 0 12-15,0 0-12 0,0 0 10 0,0 0-10 0,0 0 11 16,-6 0-11-16,6 0 10 0,0 0-10 0,0 0 10 16,0 0-10-16,0 0 8 0,0 0-8 0,0 0 8 15,0 0-8-15,0 0 7 0,0 0-7 0,0 0 8 16,0 0-8-16,0 0 5 0,0 0-5 0,0 0 5 16,0 0-5-16,0 0 4 0,0 0-4 0,0 0 4 15,0 0-4-15,0 0 3 0,0 0-3 0,0 0 4 16,0 0-4-16,0 0 2 0,0 0-2 0,0 0 3 15,0 0-3-15,0 0 3 0,0 0-3 0,0 0 3 16,0 0-3-16,0 0 3 0,0 0-3 0,0 0 3 16,0 0-3-16,0 0 2 0,0 0-2 0,0 0 3 15,0 0-3-15,0 0 2 0,0 0-2 0,0 0 3 0,6 0-3 16,-6 0 4-16,0 0-4 0,0 0 5 0,0 0-5 16,0 0 5-16,0 0-5 0,0 0 6 0,0 0-6 15,0 0 7-15,0 0-7 0,0 0 8 0,0 0-8 16,0 0 8-16,0 0-8 0,0 0 8 0,0 0-8 15,0 0 10-15,0 0-10 0,0 0 10 0,0 0-10 16,0 0 10-16,0 0-10 0,0 0 10 0,0 0-10 16,0 0 8-16,0 0-8 0,0 0 8 0,0 0-8 0,0 0 5 15,0 0-5-15,0 0 6 0,0 0-6 0,0 0 2 16,0 0-2-16,0 0 3 0,0 0-3 0,0 0 1 0,0 0-1 16,0 0 1-16,0 0-1 0,0 0 1 0,0 0-1 15,0 0 1-15,0 0-1 0,0 0 1 0,0 0-1 16,0 0 2-16,0 0-2 0,0 0 3 0,0 0-3 15,0 0 3-15,0 0-3 0,0 0 4 0,0 0-4 16,0 0 4-16,0 0-4 0,0 0 5 0,0 0-5 16,0 0 5-16,0 0-5 0,0 0 7 0,0 0-7 0,0 0 7 15,0 0-7-15,0 0 6 0,0 0-6 0,0 0 7 16,0 0-7-16,0 0 5 0,0 0-5 0,0 0 6 16,0 0-6-16,0 0 5 0,0 0-5 0,0 0 6 15,0 0-6-15,0 0 4 0,0 0-4 0,0 0 5 16,0 0-5-16,0 0 3 0,0 0-3 0,0 0 3 15,0 0-3-15,0 0 2 0,0 0-2 0,0 0 2 16,0 0-2-16,0 0 0 0,0 0 0 0,0 0 0 16,0 0 0-16,0 0-6 0,0 0 6 0,-6 6-6 15,-8 2 6-15,2 1-746 0</inkml:trace>
  <inkml:trace contextRef="#ctx0" brushRef="#br0" timeOffset="8753.11">15580 10527 91 0,'0'0'0'0,"0"0"0"0,36-3 0 16,-36 3 12-16,0 0-12 0,31-4 13 0,7 2-13 15,-38 2 44-15,0 0-44 0,40-3 45 0,1-2-45 16,-41 5 58-16,0 0-58 0,44-6 58 0,0 5-58 16,-44 1 47-16,0 0-47 0,46-5 47 0,0 1-47 0,-46 4 26 15,0 0-26-15,49-2 26 0,-3 1-26 0,-46 1 21 16,0 0-21-16,49 1 22 0,-1 5-22 0,-48-6 16 0,0 0-16 15,46 1 17-15,0-4-17 0,-46 3 13 0,0 0-13 16,40-4 14-16,2 3-14 0,-42 1 12 0,0 0-12 16,43 0 12-16,3 0-12 0,-46 0 11 15,0 0-11-15,45 0 11 0,1 0-11 0,-46 0 10 0,0 0-10 16,48 3 10-16,1 6-10 0,-49-9 11 0,0 0-11 16,48 3 11-16,-4-1-11 0,-44-2 12 0,0 0-12 0,44 0 12 15,4 0-12-15,-48 0 11 0,0 0-11 0,47 2 12 16,3-1-12-16,-50-1 9 0,0 0-9 0,47 0 10 15,-2 0-10-15,-45 0 8 0,0 0-8 0,44 0 9 16,2-1-9-16,-46 1 8 0,0 0-8 0,45-2 9 16,3 2-9-16,-48 0 16 0,0 0-16 0,46 2 17 15,-6-1-17-15,-40-1 22 0,0 0-22 0,46 0 23 16,7-3-23-16,-53 3 24 0,0 0-24 0,57-4 24 16,-3 3-24-16,-54 1 22 0,0 0-22 0,51-4 23 15,1 3-23-15,-52 1 20 0,0 0-20 0,49-2 21 0,4 0-21 16,-53 2 19-16,0 0-19 0,60-3 19 0,-2-3-19 15,-58 6 18-15,0 0-18 0,57-5 18 0,-8 4-18 16,-49 1 17-16,0 0-17 0,53 0 17 0,2 0-17 16,-55 0 16-16,0 0-16 0,58-4 17 0,-5-1-17 15,-53 5 18-15,0 0-18 0,51-4 19 0,2 1-19 16,-53 3 16-16,0 0-16 0,54-2 16 0,5 1-16 16,-59 1 12-16,0 0-12 0,58-4 13 0,-5 2-13 15,-53 2 9-15,0 0-9 0,53-3 10 0,-4 1-10 0,-49 2 5 16,0 0-5-16,49-2 6 0,3 1-6 0,-52 1 3 15,0 0-3-15,53-2 4 0,1 0-4 0,-54 2 4 16,0 0-4-16,53 0 5 0,-7 4-5 0,-46-4 6 0,0 0-6 16,41 1 6-16,-1-1-6 0,-40 0 6 0,0 0-6 15,42 0 7-15,8-1-7 0,-50 1 6 0,0 0-6 16,53-2 6-16,-4 4-6 0,-49-2 6 0,0 0-6 16,50 1 7-16,-1 1-7 0,-49-2 5 0,0 0-5 15,51 2 6-15,-3 1-6 0,-48-3 3 0,0 0-3 0,47 0 4 16,1 0-4-16,-48 0 2 0,0 0-2 0,48-5 2 15,-1 0-2-15,-47 5 1 0,0 0-1 0,51-5 1 16,4 3-1-16,-55 2 0 0,0 0 0 0,56-2 1 16,-1 2-1-16,-55 0 0 0,0 0 0 0,46 0 0 15,3 0 0-15,-49 0 0 0,0 0 0 0,50 0 0 16,-8 0 0-16,-42 0 0 0,0 0 0 0,44 0 0 16,2 0 0-16,-46 0 0 0,0 0 0 0,53-1 1 15,0-3-1-15,-53 4 0 0,0 0 0 0,53-7 0 16,-9 5 0-16,-44 2 0 0,0 0 0 0,41-1 0 0,-6-4 0 15,-35 5 0-15,0 0 0 0,35-7 0 0,-1 0 0 16,-34 7 0-16,0 0 0 0,37-6 0 0,5 5 0 16,-42 1 0-16,0 0 0 0,41 0 0 0,-10-5 0 15,-31 5 0-15,0 0 0 0,27-4 1 0,3 1-1 16,-30 3 1-16,0 0-1 0,31 0 1 0,-1-4-1 16,-30 4 1-16,0 0-1 0,34 0 1 0,8-2-1 0,-42 2 2 15,0 0-2-15,46-3 2 0,-5 0-2 0,-41 3 2 16,0 0-2-16,37 0 2 0,2-4-2 15,-39 4 2-15,0 0-2 0,45-2 2 0,3 1-2 0,-48 1 1 0,0 0-1 16,48-2 2-16,-15 0-2 0,-33 2 1 16,0 0-1-16,35 0 1 0,13 4-1 0,-48-4 0 0,0 0 0 15,51 1 1-15,2-1-1 0,-53 0 0 0,0 0 0 16,55 0 1-16,-6 2-1 0,-49-2 0 0,0 0 0 16,57 4 1-16,3-4-1 0,-60 0 0 0,0 0 0 0,61 3 1 15,1 0-1-15,-62-3 0 0,0 0 0 0,64 2 1 16,6-2-1-16,-70 0 0 0,0 0 0 0,73 0 1 15,-1 4-1-15,-72-4 1 0,0 0-1 0,69 3 1 16,-9 1-1-16,-60-4 1 0,0 0-1 0,61 1 1 16,3-1-1-16,-64 0 1 0,0 0-1 0,56 4 2 15,4-3-2-15,-60-1 2 0,0 0-2 0,58 4 3 16,-3 3-3-16,-55-7 4 0,0 0-4 0,50 3 4 16,-12-1-4-16,-38-2 5 0,0 0-5 0,36 2 5 15,-1 3-5-15,-35-5 6 0,0 0-6 0,32 2 6 16,-6-1-6-16,-26-1 2 0,0 0-2 0,27 0 3 15,1 0-3-15,-28 0 0 0,0 0 0 0,28 0 1 0,-5 0-1 16,-23 0 0-16,0 0 0 0,21 2 0 0,0 0 0 16,-21-2-1-16,0 0 1 0,21 2 0 0,1 1 0 15,-22-3-1-15,0 0 1 0,15 0-1 0,3 0 1 16,-18 0-1-16,0 0 1 0,16 0 0 0,-9 0 0 16,-7 0 0-16,0 0 0 0,9 0 0 0,0 0 0 15,-9 0 0-15,0 0 0 0,7 0 0 0,-7 0 0 16,0 0 0-16,0 0 0 0,10 0 1 0,-3 0-1 0,-7 0 2 15,0 0-2-15,7 0 2 0,0 0-2 0,-7 0 4 16,0 0-4-16,9 2 5 0,-9-2-5 0,0 0 7 16,0 0-7-16,7 0 7 0,-7 0-7 0,0 0 8 0,0 0-8 15,0 0 8-15,7 0-8 0,-7 0 7 0,0 0-7 16,0 0 7-16,7 0-7 0,-7 0 5 0,0 0-5 16,0 0 5-16,0 0-5 0,0 0 1 0,0 0-1 15,8 0 1-15,-8 0-1 0,0 0-1042 0</inkml:trace>
  <inkml:trace contextRef="#ctx0" brushRef="#br0" timeOffset="30401.86">9065 13021 169 0,'0'0'0'0,"0"0"0"16,0 0 0-16,0 0 17 0,0 0-17 0,0 0 17 15,0 0-17-15,0 0 44 0,0 0-44 0,0 0 45 16,0 0-45-16,0 0 40 0,0 0-40 0,0 0 41 15,0 0-41-15,0 0 42 0,0 0-42 0,21-5 42 0,2 1-42 16,-23 4 26-16,0 0-26 0,28-2 27 0,7 1-27 16,-35 1 22-16,0 0-22 0,37-2 22 0,2-2-22 15,-39 4 21-15,0 0-21 0,41-1 22 0,-4 4-22 16,-37-3 19-16,0 0-19 0,40 4 20 0,-3-3-20 16,-37-1 16-16,0 0-16 0,41 2 17 0,-1 2-17 15,-40-4 14-15,0 0-14 0,45 3 14 0,4-1-14 16,-49-2 12-16,0 0-12 0,49 0 12 0,2 1-12 0,-51-1 9 15,0 0-9-15,59 2 10 0,-1-2-10 0,-58 0 10 16,0 0-10-16,58 2 10 0,6 1-10 16,-64-3 11-16,0 0-11 0,56 4 12 0,2-2-12 0,-58-2 14 0,0 0-14 15,57 1 15-15,-1 4-15 0,-56-5 13 0,0 0-13 16,55 6 14-16,1-3-14 0,-56-3 12 0,0 0-12 16,51 4 13-16,2 4-13 0,-53-8 11 0,0 0-11 15,50 5 11-15,4 1-11 0,-54-6 7 0,0 0-7 16,59 3 8-16,1-1-8 0,-60-2 5 0,0 0-5 0,61 0 6 15,-1 0-6-15,-60 0 8 0,0 0-8 0,58 2 8 16,-6-1-8-16,-52-1 11 0,0 0-11 0,53 0 12 16,-2 0-12-16,-51 0 7 0,0 0-7 0,56 0 7 15,-1-1-7-15,-55 1 6 0,0 0-6 0,60-2 6 16,2 5-6-16,-62-3 7 0,0 0-7 0,58 4 7 16,-2-3-7-16,-56-1 7 0,0 0-7 0,57 0 7 15,3-1-7-15,-60 1 8 0,0 0-8 0,63 0 9 16,-1 3-9-16,-62-3 7 0,0 0-7 0,58 4 8 15,2-3-8-15,-60-1 12 0,0 0-12 0,55 0 12 16,3 0-12-16,-58 0 10 0,0 0-10 0,60 2 10 0,5-2-10 16,-65 0 6-16,0 0-6 0,69 0 6 0,0 5-6 15,-69-5 8-15,0 0-8 0,67 2 8 0,-4 2-8 16,-63-4 13-16,0 0-13 0,67 1 13 0,0-1-13 16,-67 0 6-16,0 0-6 0,64 2 7 0,1 1-7 15,-65-3 9-15,0 0-9 0,62 4 9 0,-4-2-9 16,-58-2 12-16,0 0-12 0,55 0 12 0,-1 1-12 15,-54-1 13-15,0 0-13 0,59 2 14 0,4-2-14 0,-63 0 16 16,0 0-16-16,62-3 17 0,3-1-17 0,-65 4 15 16,0 0-15-16,67-2 15 0,-9-3-15 0,-58 5 17 0,0 0-17 15,59-3 17-15,-5-1-17 0,-54 4 17 16,0 0-17-16,55-8 17 0,-2 2-17 0,-53 6 17 0,0 0-17 16,56-6 17-16,2-5-17 0,-58 11 14 0,0 0-14 15,55-8 15-15,0-1-15 0,-55 9 15 0,0 0-15 16,51-7 15-16,-3 0-15 0,-48 7 10 0,0 0-10 15,44-7 10-15,-7 0-10 0,-37 7 6 0,0 0-6 0,39-5 6 16,6 0-6-16,-45 5 4 0,0 0-4 0,45-5 5 16,0 1-5-16,-45 4 4 0,0 0-4 0,43-3 5 15,-4-1-5-15,-39 4 6 0,0 0-6 0,37-3 6 16,3-1-6-16,-40 4 7 0,0 0-7 0,44-3 7 16,2-1-7-16,-46 4 7 0,0 0-7 0,44-3 7 15,2-1-7-15,-46 4 6 0,0 0-6 0,46-3 6 16,7-2-6-16,-53 5 6 0,0 0-6 0,55-5 7 15,1 5-7-15,-56 0 6 0,0 0-6 0,58 0 7 16,4-2-7-16,-62 2 4 0,0 0-4 0,63-4 5 16,-8 1-5-16,-55 3 3 0,0 0-3 0,58-2 4 0,0 1-4 15,-58 1 3-15,0 0-3 0,60 0 3 0,2 3-3 16,-62-3 1-16,0 0-1 0,60 2 1 0,-2-2-1 16,-58 0 1-16,0 0-1 0,59 1 1 0,6 3-1 15,-65-4 0-15,0 0 0 0,67 2 0 0,-4-2 0 16,-63 0 0-16,0 0 0 0,59 1 0 0,-1 3 0 15,-58-4-1-15,0 0 1 0,58 2 0 0,-3-2 0 16,-55 0-1-16,0 0 1 0,58 1-1 0,5 3 1 0,-63-4-1 16,0 0 1-16,62 1-1 0,-7-1 1 0,-55 0-1 15,0 0 1-15,51 0 0 0,-3 2 0 0,-48-2 0 16,0 0 0-16,51 0 0 0,2-3 0 0,-53 3 0 0,0 0 0 16,54-2 1-16,1 0-1 0,-55 2 1 15,0 0-1-15,49 0 2 0,-1 4-2 0,-48-4 1 0,0 0-1 16,48 1 1-16,1-2-1 0,-49 1 0 0,0 0 0 15,49-4 1-15,-1-1-1 0,-48 5 1 0,0 0-1 0,44-7 1 16,4 2-1-16,-48 5 2 0,0 0-2 0,51-2 2 16,-5 1-2-16,-46 1 3 0,0 0-3 0,46 0 4 15,-8 3-4-15,-38-3 4 0,0 0-4 0,41 0 5 16,-6-3-5-16,-35 3 5 0,0 0-5 0,37-6 5 16,-3-1-5-16,-34 7 2 0,0 0-2 0,39-5 2 15,-6 3-2-15,-33 2 0 0,0 0 0 0,34-1 1 16,-1-3-1-16,-33 4 0 0,0 0 0 0,39-5 0 15,2-4 0-15,-41 9 0 0,0 0 0 0,40-6 0 16,1 6 0-16,-41 0 0 0,0 0 0 0,39 0 0 16,-1-4 0-16,-38 4 0 0,0 0 0 0,32-3 0 0,-5 1 0 15,-27 2 0-15,0 0 0 0,28-2 0 0,7 2 0 16,-35 0 0-16,0 0 0 0,41 0 0 0,-1-2 0 16,-40 2 0-16,0 0 0 0,41-3 0 0,-1 1 0 15,-40 2 0-15,0 0 0 0,37 0 1 0,-5 4-1 16,-32-4 0-16,0 0 0 0,32 1 1 0,7-2-1 15,-39 1 1-15,0 0-1 0,46-2 2 0,-2 5-2 16,-44-3 2-16,0 0-2 0,45 2 2 0,5-2-2 0,-50 0 2 16,0 0-2-16,55 0 2 0,1 0-2 0,-56 0 3 15,0 0-3-15,58 2 3 0,-3 3-3 0,-55-5 2 16,0 0-2-16,53 4 3 0,-2-4-3 0,-51 0 2 0,0 0-2 16,53 0 3-16,2 0-3 0,-55 0 1 0,0 0-1 15,58 0 1-15,5 1-1 0,-63-1 0 0,0 0 0 16,62 2 1-16,-7 1-1 0,-55-3 1 0,0 0-1 15,49 2 1-15,-1-2-1 0,-48 0 2 0,0 0-2 16,47 0 2-16,4 2-2 0,-51-2 1 0,0 0-1 0,52 0 2 16,-1-4-2-16,-51 4 1 0,0 0-1 0,49-1 2 15,-3 2-2-15,-46-1 2 0,0 0-2 0,46 2 2 16,-2 0-2-16,-44-2 2 0,0 0-2 0,42 0 3 16,1 0-3-16,-43 0 3 0,0 0-3 0,42 0 3 15,7 0-3-15,-49 0 4 0,0 0-4 0,50 0 4 16,-1 0-4-16,-49 0 4 0,0 0-4 0,46 0 4 15,0 0-4-15,-46 0 4 0,0 0-4 0,49 2 5 16,4-1-5-16,-53-1 4 0,0 0-4 0,51 4 4 16,4-1-4-16,-55-3 3 0,0 0-3 0,56 0 4 15,8-7-4-15,-64 7 3 0,0 0-3 0,60-5 3 0,2 7-3 16,-62-2 2-16,0 0-2 0,65 3 3 0,5-1-3 16,-70-2 3-16,0 0-3 0,68 0 3 0,-5 0-3 15,-63 0 2-15,0 0-2 0,64 0 3 0,-10-2-3 16,-54 2 2-16,0 0-2 0,58-1 3 0,2 2-3 15,-60-1 3-15,0 0-3 0,59 2 4 0,-7-4-4 16,-52 2 2-16,0 0-2 0,57-3 3 0,5-1-3 16,-62 4 2-16,0 0-2 0,60-1 3 0,3-1-3 0,-63 2 2 15,0 0-2-15,64 0 2 0,1 0-2 0,-65 0 2 16,0 0-2-16,65 0 3 0,2-2-3 0,-67 2 2 0,0 0-2 16,67-1 2-16,6 1-2 0,-73 0 3 0,0 0-3 15,72 0 3-15,-7-6-3 0,-65 6 2 0,0 0-2 16,65-7 3-16,2 4-3 0,-67 3 3 0,0 0-3 15,71-2 4-15,1 2-4 0,-72 0 2 0,0 0-2 16,74 2 2-16,-3 0-2 0,-71-2 2 0,0 0-2 0,65 1 2 16,-10-2-2-16,-55 1 2 0,0 0-2 0,60-2 3 15,3 4-3-15,-63-2 1 0,0 0-1 0,67 3 1 16,0 1-1-16,-67-4 1 0,0 0-1 0,67 3 1 16,-3 1-1-16,-64-4 1 0,0 0-1 0,60 3 1 15,7 0-1-15,-67-3 1 0,0 0-1 0,69 2 1 16,5-2-1-16,-74 0 2 0,0 0-2 0,74 4 2 15,-4 3-2-15,-70-7 1 0,0 0-1 0,73 8 2 16,4-1-2-16,-77-7 3 0,0 0-3 0,78 7 3 16,1 0-3-16,-79-7 2 0,0 0-2 0,78 5 3 15,-9-3-3-15,-69-2 3 0,0 0-3 0,63 0 4 0,1 0-4 16,-64 0 3-16,0 0-3 0,63 2 3 0,3-1-3 16,-66-1 3-16,0 0-3 0,63 2 4 0,4 0-4 15,-67-2 3-15,0 0-3 0,65 2 4 0,-5-4-4 16,-60 2 1-16,0 0-1 0,59-2 2 0,-3 0-2 15,-56 2 2-15,0 0-2 0,60-1 2 0,2-5-2 16,-62 6 3-16,0 0-3 0,58-5 3 0,-5 2-3 16,-53 3 2-16,0 0-2 0,49-2 2 0,-10 2-2 15,-39 0 2-15,0 0-2 0,41 0 3 0,10-3-3 0,-51 3 3 16,0 0-3-16,53-4 4 0,-6 2-4 0,-47 2 3 16,0 0-3-16,50-3 3 0,1-4-3 0,-51 7 2 0,0 0-2 15,46-9 3-15,-6 2-3 0,-40 7 2 0,0 0-2 16,41-3 3-16,6-2-3 0,-47 5 2 0,0 0-2 15,53-7 2-15,0 2-2 0,-53 5 3 0,0 0-3 16,53-4 4-16,0 1-4 0,-53 3 4 0,0 0-4 16,53-4 4-16,5 1-4 0,-58 3 4 0,0 0-4 0,48-2 4 15,-11 0-4-15,-37 2 3 0,0 0-3 0,42-1 4 16,11-1-4-16,-53 2 2 0,0 0-2 0,60-2 2 16,0 0-2-16,-60 2 1 0,0 0-1 0,60-1 2 15,0-1-2-15,-60 2 0 0,0 0 0 0,53-3 1 16,-7-1-1-16,-46 4 0 0,0 0 0 0,47-2 0 15,8 4 0-15,-55-2 0 0,0 0 0 0,53 2 0 16,-12 0 0-16,-41-2 0 0,0 0 0 0,40 0 0 16,1 0 0-16,-41 0 0 0,0 0 0 0,40 0 0 15,-1-2 0-15,-39 2 0 0,0 0 0 0,34-2 1 0,-8 2-1 16,-26 0 1-16,0 0-1 0,27 4 1 16,1-1-1-16,-28-3 2 0,0 0-2 0,26 3 2 0,-8 1-2 15,-18-4 1-15,0 0-1 0,12 2 1 0,-1-2-1 16,-11 0 1-16,0 0-1 0,7 0 1 0,2 1-1 15,-9-1 1-15,0 0-1 0,8 2 2 0,1 0-2 16,-9-2 2-16,0 0-2 0,7 0 2 0,-7 0-2 16,0 0 2-16,0 0-2 0,0 0 2 0,7 0-2 15,-7 0 2-15,0 0-2 0,0 0 2 0,0 0-2 0,0 0 2 16,0 0-2-16,0 0 2 0,7 0-2 16,-7 0 1-16,0 0-1 0,0 0 2 0,0 0-2 0,0 0 2 15,0 0-2-15,0 0 2 0,8 0-2 0,-8 0 2 16,0 0-2-16,0 0 2 0,0 0-2 0,0 0 2 0,0 0-2 15,0 0 3-15,7 0-3 0,-7 0 2 0,0 0-2 16,0 0 3-16,0 0-3 0,0 0 3 0,0 0-3 16,0 0 3-16,0 0-3 0,0 0 3 0,0 0-3 0,0 0 3 15,0 0-3-15,0 0 3 0,0 0-3 16,0 0 4-16,0 0-4 0,0 0 3 0,0 0-3 16,0 0 3-16,0 0-3 0,0 0 2 0,0 0-2 0,0 0 3 15,0 0-3-15,0 0 3 0,0 0-3 0,0 0 4 16,7 0-4-16,-7 0 3 0,0 0-3 0,0 0 3 15,0 0-3-15,0 0 2 0,0 0-2 0,0 0 3 16,0 0-3-16,0 0 2 0,0 0-2 0,-7 0 3 16,7 0-3-16,0 0 2 0,0 0-2 0,0 0 2 15,0 0-2-15,0 0 1 0,0 0-1 0,0 0 1 16,0 0-1-16,0 0 1 0,0 0-1 0,0 0 1 0,0 0-1 16,0 0 0-16,0 0 0 0,0 0 1 0,0 0-1 15,0 0 0-15,0 0 0 0,0 0 0 0,0 0 0 16,0 0 0-16,0 0 0 0,0 0 0 0,0 0 0 15,0 0 0-15,0 0 0 0,0 0 0 0,7 0 0 16,-7 0 0-16,0 0 0 0,0 0 0 0,0 0 0 16,0 0 0-16,0 0 0 0,0 0 0 0,0 0 0 15,0 0 0-15,0 0 0 0,0 0 0 0,0 0 0 0,0 0 0 16,0 0 0-16,0 0 0 0,0 0 0 0,0 0 0 16,0 0 0-16,0 0 0 0,0 0 0 0,0 0 0 15,0 0 0-15,0 0 0 0,0 0 0 0,0 0 0 0,0 0 0 16,0 0 0-16,0 0 0 0,0 0 0 0,0 0 0 15,0 0 0-15,0 0 0 0,0 0-1 16,0 0 1-16,0 0 0 0,0 0 0 0,0 0-1 16,0 0 1-16,0 0 0 0,0 0 0 0,0 0-1 0,0 0 1 15,0 0 0-15,0 0 0 0,0 0-1 0,0 0 1 0,0 0 0 16,0 0 0-16,0 0 0 0,0 0 0 0,0 0 0 16,0 0 0-16,0 0 0 0,0 0 0 0,0 0 0 15,0 0 0-15,0 0 0 0,0 0 0 0,0 0 0 16,-7 2 0-16,7-2 0 0,0 0 0 0,0 0 0 15,0 0 0-15,0 0 0 0,0 0 0 0,0 0 0 16,0 0 0-16,0 0 0 0,0 0 0 0,0 0 1 16,0 0-1-16,0 0 0 0,0 0 0 0,0 0 1 15,0 0-1-15,0 0 0 0,0 0 0 0,0 0 1 16,0 0-1-16,0 0 0 0,0 0 0 0,0 0 1 0,0 0-1 16,0 0 0-16,0 0 0 0,0 0 1 0,0 0-1 15,0 0 0-15,0 0 0 0,0 0 1 0,0 0-1 16,0 0 1-16,0 0-1 0,0 0 1 0,0 0-1 15,0 0 0-15,0 0 0 0,0 0 1 0,0-7-1 16,0 7 0-16,0 0 0 0,0 0 1 0,0 0-1 16,0 0 0-16,0 0 0 0,0 0 0 0,7-2 0 15,-7 2 0-15,0 0 0 0,0 0 0 0,0 0 0 16,0 0 0-16,0 0 0 0,0 0 0 0,-4 7 0 0,4-7 0 16,0 0 0-16,0 0 0 0,0 0 0 0,0 0 0 15,0 0 0-15,0 0 0 0,0 0 0 0,0 0 0 16,0 0 0-16,0 0 0 0,0 0 0 0,0 0 0 0,0 0 0 15,0 0 1-15,0 0-1 0,0 0 0 0,0 0 0 16,0 0 1-16,0 0-1 0,0 0 0 0,0 0 0 16,0 0 1-16,0 0-1 0,0 0 1 0,0 0-1 0,0 0 1 15,0 0-1-15,0 0 1 0,0 0-1 16,0 0 1-16,0 0-1 0,0 0 1 0,0 0-1 0,0 0 1 16,0 0-1-16,0 0 1 0,0 0-1 15,0 0 1-15,0 0-1 0,0 0 0 0,0 0 0 0,0 0 1 16,0 0-1-16,0 0 0 0,0 0 0 0,0 0 1 15,0 0-1-15,0 0 0 0,0 0 0 0,0 0 0 16,0 0 0-16,0 0 0 0,0 0 0 0,0 0 0 16,0 0 0-16,0 0 0 0,0 0 0 0,0 0 0 15,0 0 0-15,0 0 0 0,0 0 0 0,0 0 0 16,0 0 0-16,0 0 0 0,0 0 0 0,0 0 0 16,0 0 0-16,0 0 0 0,0 0 0 0,0 0 0 0,0 0 0 15,0 0-1-15,0 0 1 0,0 0 0 0,0 0 0 16,0 0-1-16,0 0 1 0,0 0 0 0,0 0 0 15,0 0-1-15,0 0 1 0,0 0 0 0,0 0 0 16,0 0-1-16,0 0 1 0,0 0-1 0,0 0 1 16,0 0-2-16,0 0 2 0,0 0-1 0,0 0 1 15,0 0-2-15,0 0 2 0,0 0-1 0,0 0 1 16,0 0-1-16,0 0 1 0,0 0-1 0,0 0 1 16,0 0-1-16,0 0 1 0,0 0-1 0,0 0 1 0,0 0-1 15,0 0 1-15,0 0-1 0,0 0 1 0,0 0-1 16,0 0 1-16,0 0-1 0,0 0 1 0,0 0-1 0,0 0 1 15,0 0 0-15,0 0 0 0,0 0 0 0,0 0 0 16,0 0 0-16,0 0 0 0,0 0 0 0,0 0 0 16,0 0 0-16,0 0 0 0,0 0 0 0,0 0 0 15,0 0 0-15,0 0 0 0,0 0 0 0,0 0 0 0,0 0 0 16,0 0 0-16,0 0 0 0,0 0 0 0,0 0 0 16,0 0 0-16,0 0 0 0,0 0 0 0,0 0 0 15,0 0 0-15,0 0 0 0,0 0 0 0,0 0 1 16,0 0-1-16,0 0 0 0,0 0 0 0,0 0 0 15,0 0 0-15,0 0 0 0,0 0 0 0,0 0 0 16,0 0 0-16,0 0 0 0,0 0 0 0,0 0 0 16,0 0 0-16,0 0-1 0,0 0 1 0,0 0-1 15,0 0 1-15,0 0-5 0,0 0 5 0,7 0-4 16,-7 0 4-16,0 0-12 0,0 0 12 0,0 0-11 16,0 0 11-16,0 0-19 0,0 0 19 0,7 0-19 15,-7 0 19-15,0 0-27 0,0 0 27 0,0 0-27 0,0 0 27 16,0 0-42-16,0 0 42 0,7 2-42 0,-7-2 42 15,0 0-1338-15</inkml:trace>
  <inkml:trace contextRef="#ctx0" brushRef="#br0" timeOffset="48447.23">9361 15227 270 0,'0'0'0'0,"0"0"0"16,0 0 0-16,0 0 19 0,0 0-19 0,0 0 19 16,0 0-19-16,0 0 40 0,0 0-40 0,0 0 40 15,0 0-40-15,0 0 63 0,0 0-63 0,0 0 63 16,0 0-63-16,0 0 37 0,0 0-37 0,0 0 37 0,19-5-37 16,-19 5 26-16,0 0-26 0,13-2 26 0,6 2-26 15,-19 0 21-15,0 0-21 0,27 2 22 0,4 0-22 16,-31-2 17-16,0 0-17 0,32 0 17 0,-4 0-17 15,-28 0 14-15,0 0-14 0,30 0 14 0,6 0-14 16,-36 0 12-16,0 0-12 0,37 0 12 0,3 0-12 16,-40 0 13-16,0 0-13 0,46 0 13 0,-2 0-13 0,-44 0 13 15,0 0-13-15,42 1 14 0,3-2-14 0,-45 1 14 16,0 0-14-16,44-2 14 0,-7 0-14 0,-37 2 23 16,0 0-23-16,40-1 23 0,4-1-23 0,-44 2 27 0,0 0-27 15,46-4 27-15,-3 1-27 0,-43 3 30 0,0 0-30 16,44-5 30-16,0-2-30 0,-44 7 31 0,0 0-31 15,42-5 31-15,-7 3-31 0,-35 2 34 0,0 0-34 16,36-2 35-16,-3 0-35 0,-33 2 31 0,0 0-31 16,35-1 31-16,1-1-31 0,-36 2 34 0,0 0-34 0,40-2 34 15,1-3-34-15,-41 5 31 0,0 0-31 0,49-5 31 16,2 3-31-16,-51 2 25 0,0 0-25 0,53-2 26 16,-2 1-26-16,-51 1 22 0,0 0-22 0,50-2 23 15,-1 0-23-15,-49 2 18 0,0 0-18 0,44 0 18 16,2 4-18-16,-46-4 16 0,0 0-16 0,44 0 17 15,7-4-17-15,-51 4 14 0,0 0-14 0,50-3 14 16,5 1-14-16,-55 2 12 0,0 0-12 0,52-2 13 16,-2-1-13-16,-50 3 9 0,0 0-9 0,46-2 10 15,-6 0-10-15,-40 2 7 0,0 0-7 0,43-1 8 0,1-1-8 16,-44 2 7-16,0 0-7 0,49-2 7 16,6 0-7-16,-55 2 6 0,0 0-6 0,54 0 6 0,8 4-6 15,-62-4 7-15,0 0-7 0,64 2 7 0,3-4-7 16,-67 2 7-16,0 0-7 0,63-2 8 0,-6 4-8 15,-57-2 8-15,0 0-8 0,56 2 8 0,-1-4-8 16,-55 2 8-16,0 0-8 0,58-2 8 0,-7 0-8 16,-51 2 8-16,0 0-8 0,58-1 8 0,4-5-8 0,-62 6 9 15,0 0-9-15,60-5 10 0,-11 2-10 0,-49 3 8 16,0 0-8-16,43-2 8 0,-4 2-8 0,-39 0 6 16,0 0-6-16,37 2 7 0,7-4-7 0,-44 2 7 0,0 0-7 15,42-2 8-15,-10 1-8 0,-32 1 8 0,0 0-8 16,26-2 8-16,-5-2-8 0,-21 4 8 0,0 0-8 15,18-1 8-15,1 1-8 0,-19 0 5 0,0 0-5 16,18 0 6-16,0 0-6 0,-18 0 4 0,0 0-4 16,19 1 5-16,-1 1-5 0,-18-2 4 0,0 0-4 0,17 0 5 15,-4-2-5-15,-13 2 4 0,0 0-4 0,16-3 4 16,5 0-4-16,-21 3 3 0,0 0-3 0,26-2 4 16,2-2-4-16,-28 4 4 0,0 0-4 0,32-3 4 15,0 1-4-15,-32 2 3 0,0 0-3 0,35 0 4 16,-3 2-4-16,-32-2 3 0,0 0-3 0,32 0 3 15,5-4-3-15,-37 4 2 0,0 0-2 0,44-3 3 16,-2 1-3-16,-42 2 2 0,0 0-2 0,48 0 2 16,3 0-2-16,-51 0 2 0,0 0-2 0,55 0 2 15,-8-2-2-15,-47 2 1 0,0 0-1 0,46-1 2 0,-3 2-2 16,-43-1 1-16,0 0-1 0,44 2 2 0,0-4-2 16,-44 2 1-16,0 0-1 0,42-1 2 0,-3-1-2 15,-39 2 0-15,0 0 0 0,37-2 1 0,-2 1-1 16,-35 1 0-16,0 0 0 0,34-4 0 0,4 1 0 15,-38 3 0-15,0 0 0 0,38-2 0 0,6 4 0 16,-44-2 0-16,0 0 0 0,47 1 0 0,1 1 0 16,-48-2 0-16,0 0 0 0,37-2 1 0,-5-1-1 15,-32 3 0-15,0 0 0 0,30-2 1 0,-2 2-1 16,-28 0 0-16,0 0 0 0,28-2 1 0,-1-1-1 0,-27 3 0 16,0 0 0-16,22-2 1 0,0 2-1 0,-22 0 0 15,0 0 0-15,17 0 0 0,3 0 0 0,-20 0 0 16,0 0 0-16,21 0 0 0,-3 0 0 0,-18 0 0 0,0 0 0 15,22 2 0-15,5 0 0 0,-27-2 0 0,0 0 0 16,28 1 0-16,-3-2 0 0,-25 1 0 0,0 0 0 16,19-2 0-16,-5 0 0 0,-14 2 0 0,0 0 0 15,16-1 0-15,9 1 0 0,-25 0 0 0,0 0 0 0,26 0 0 16,3-4 0-16,-29 4 0 0,0 0 0 0,23-5 0 16,-4 1 0-16,-19 4 0 0,0 0 0 0,23-1 0 15,7-1 0-15,-30 2 0 0,0 0 0 0,32-2 0 16,-1 0 0-16,-31 2 0 0,0 0 0 0,39-1 0 15,7-1 0-15,-46 2 0 0,0 0 0 0,46-3 0 16,-6-1 0-16,-40 4 0 0,0 0 0 0,41-3 0 16,-6-1 0-16,-35 4 0 0,0 0 0 0,39-2 0 15,5 1 0-15,-44 1 0 0,0 0 0 0,48 0 0 16,-1 0 0-16,-47 0 0 0,0 0 0 0,53-2 0 16,-3-3 0-16,-50 5 0 0,0 0 0 0,46-4 1 0,-2 3-1 15,-44 1 0-15,0 0 0 0,42-2 1 0,-1 0-1 16,-41 2 0-16,0 0 0 0,44-2 1 0,2 1-1 15,-46 1 0-15,0 0 0 0,49-2 0 0,0 0 0 16,-49 2 0-16,0 0 0 0,51-2 0 0,4 1 0 16,-55 1 0-16,0 0 0 0,53 0 0 0,-4 3 0 15,-49-3 0-15,0 0 0 0,46 2 0 0,-2-2 0 16,-44 0 0-16,0 0 0 0,37 0 0 0,8 2 0 0,-45-2 0 16,0 0 0-16,40 0 0 0,-8 0 0 0,-32 0 0 15,0 0 0-15,40 0 0 0,10 0 0 0,-50 0 0 16,0 0 0-16,51 1 0 0,-2 5 0 0,-49-6 0 0,0 0 0 15,44 3 0-15,-6-3 0 0,-38 0 0 0,0 0 0 16,35 2 0-16,-3 0 0 0,-32-2 0 0,0 0 0 16,31 1 0-16,-2-2 0 0,-29 1 0 0,0 0 0 15,33 0 0-15,4 5 0 0,-37-5 0 0,0 0 0 16,41 5 0-16,-1-2 0 0,-40-3 0 0,0 0 0 0,41 2 0 16,6 2 0-16,-47-4-1 0,0 0 1 0,48 3 0 15,-2 0 0-15,-46-3-1 0,0 0 1 0,44 4 0 16,-3-1 0-16,-41-3-1 0,0 0 1 0,38 4 0 15,6-2 0-15,-44-2 0 0,0 0 0 0,48-2 0 16,7-3 0-16,-55 5 0 0,0 0 0 0,51-4 0 16,-2 6 0-16,-49-2 0 0,0 0 0 0,46 2 0 15,-2-1 0-15,-44-1 0 0,0 0 0 0,46 0 1 16,-2-3-1-16,-44 3 0 0,0 0 0 0,44-2 0 16,4 0 0-16,-48 2 0 0,0 0 0 0,48-1 0 15,-3-1 0-15,-45 2 0 0,0 0 0 0,46-3 0 0,-5-1 0 16,-41 4 0-16,0 0 0 0,40-3 0 0,5-3 0 15,-45 6 0-15,0 0 0 0,40-6 0 0,-6 0 0 16,-34 6-1-16,0 0 1 0,38-5 0 0,3 0 0 16,-41 5-1-16,0 0 1 0,41-4 0 0,4 1 0 15,-45 3-1-15,0 0 1 0,45-5-1 0,-5-4 1 0,-40 9-1 16,0 0 1-16,37-7-1 0,-5 4 1 0,-32 3-1 16,0 0 1-16,35-4-1 0,2-1 1 0,-37 5-2 15,0 0 2-15,41-7-2 0,3-1 2 0,-44 8-3 16,0 0 3-16,46-7-3 0,-4 7 3 0,-42 0-3 0,0 0 3 15,41 0-3-15,-3-4 3 0,-38 4-7 0,0 0 7 16,36-5-7-16,4 2 7 0,-40 3-11 16,0 0 11-16,41 0-11 0,-2 0 11 0,-39 0-13 0,0 0 13 15,37 0-13-15,-4 0 13 0,-33 0-10 0,0 0 10 16,32 0-9-16,1-2 9 0,-33 2-6 0,0 0 6 0,41-2-6 16,3 2 6-16,-44 0-4 0,0 0 4 0,42 2-4 15,3 0 4-15,-45-2-3 0,0 0 3 0,38 1-2 16,-4 1 2-16,-34-2-2 0,0 0 2 0,33 3-2 15,6 1 2-15,-39-4-2 0,0 0 2 0,41 3-2 16,-2 1 2-16,-39-4-2 0,0 0 2 0,40 2-1 16,1-2 1-16,-41 0-1 0,0 0 1 0,40 0-1 15,3 1 1-15,-43-1-1 0,0 0 1 0,44 0-1 16,-4 0 1-16,-40 0-1 0,0 0 1 0,37 2-1 16,-7 0 1-16,-30-2-1 0,0 0 1 0,29 1-1 0,1 1 1 15,-30-2-1-15,0 0 1 0,31 0-1 16,1-3 1-16,-32 3-2 0,0 0 2 0,30-2-1 0,-4 0 1 15,-26 2-2-15,0 0 2 0,25 0-2 0,7 0 2 16,-32 0-3-16,0 0 3 0,30 0-3 0,-4 0 3 16,-26 0-2-16,0 0 2 0,27 0-1 0,3 0 1 15,-30 0-1-15,0 0 1 0,28 0 0 0,-10 0 0 16,-18 0 0-16,0 0 0 0,10 0 0 0,-3 0 0 16,-7 0 0-16,0 0 0 0,0 0 0 0,11 2 0 0,-11-2 0 15,0 0 0-15,0 0 0 0,10 2 0 0,-10-2 0 16,0 0 0-16,0 0 0 0,0 0 0 0,0 0 0 0,0 0 0 15,9 0 1-15,-9 0-1 0,0 0 1 0,0 0-1 16,0 0 1-16,0 0-1 0,0 0 1 0,0 0-1 16,0 0 2-16,0 0-2 0,0 0 2 0,0 0-2 15,0 0 3-15,0 0-3 0,0 0 2 0,0 0-2 16,0 0 3-16,0 0-3 0,0 0 1 0,0 0-1 16,0 0 2-16,7 0-2 0,-7 0 2 0,0 0-2 0,0 0 2 15,0 0-2-15,0 0 1 0,0 0-1 0,0 0 1 16,0 0-1-16,0 0 0 0,0 0 0 0,0 0 1 15,0 0-1-15,0 0 0 0,0 0 0 0,0 0 1 16,0 0-1-16,0 0 0 0,0 0 0 0,0 0 1 16,0 0-1-16,0 0 0 0,0 0 0 0,0 0 1 15,0 0-1-15,0 0 1 0,0 0-1 0,0 0 1 16,0 0-1-16,0 0 2 0,0 0-2 0,0 0 2 16,0 0-2-16,0 0 2 0,0 0-2 0,0 0 3 15,0 0-3-15,0 0 3 0,0 0-3 0,0 0 4 16,0 0-4-16,0 0 3 0,0 0-3 0,0 0 3 0,0 0-3 15,0 0 2-15,0 0-2 0,0 0 2 0,0 0-2 16,0 0 1-16,0 0-1 0,0 0 1 0,0 0-1 16,0 0 0-16,0 0 0 0,0 0 1 0,0 0-1 15,0 0-1266-15</inkml:trace>
  <inkml:trace contextRef="#ctx0" brushRef="#br0" timeOffset="49529.02">21990 15227 147 0,'0'0'0'0,"0"0"0"16,0 0 0-16,0 0 3 0,0 0-3 0,18 0 3 16,-11 0-3-16,-7 0 10 0,0 0-10 0,7 0 10 15,0 0-10-15,-7 0 6 0,0 0-6 0,13 2 7 16,6 0-7-16,-19-2 2 0,0 0-2 0,26 0 2 15,6-7-2-15,2 0-83 0</inkml:trace>
  <inkml:trace contextRef="#ctx0" brushRef="#br0" timeOffset="51207.06">26721 15013 303 0,'0'0'0'0,"0"0"0"16,0 0 0-16,0 0 0 0,0 0 0 0,-7 5 0 16,7-5 0-16,0 0 3 0,0 0-3 0,-9 0 4 15,9 0-4-15,0 0 15 0,0 0-15 0,0 0 15 16,0 0-15-16,0 0 26 0,0 0-26 0,0 0 27 16,0 0-27-16,0 0 34 0,0 0-34 0,0 0 35 15,0 0-35-15,0 0 44 0,0 0-44 0,0 0 45 16,0 0-45-16,0 0 54 0,0 0-54 0,0 0 54 15,0 0-54-15,0 0 48 0,0 0-48 0,0 0 49 16,0 0-49-16,0 0 42 0,0 0-42 0,0 0 42 16,0 0-42-16,0 0 34 0,0 0-34 0,0 0 35 0,0 0-35 15,0 0 33-15,0 0-33 0,9 0 33 0,-9 0-33 16,0 0 32-16,0 0-32 0,0 0 32 0,0 0-32 16,0 0 29-16,0 0-29 0,11 3 29 0,10 2-29 15,-21-5 25-15,0 0-25 0,40 7 25 0,13-1-25 16,-53-6 26-16,0 0-26 0,53 3 27 0,-3 2-27 15,-50-5 28-15,0 0-28 0,51 7 29 0,11 0-29 0,-62-7 29 16,0 0-29-16,67 7 30 0,7-2-30 0,-74-5 30 16,0 0-30-16,74 4 31 0,-2 1-31 0,-72-5 26 15,0 0-26-15,65 7 26 0,-3-2-26 0,-62-5 28 0,0 0-28 16,64 3 28-16,1 1-28 0,-65-4 24 0,0 0-24 16,62 3 24-16,-6-1-24 0,-56-2 21 0,0 0-21 15,46 0 22-15,-16 0-22 0,-30 0 19 0,0 0-19 16,30 2 20-16,12-2-20 0,-42 0 18 0,0 0-18 15,41-4 18-15,-10-1-18 0,-31 5 24 0,0 0-24 0,30-5 24 16,0 3-24-16,-30 2 27 0,0 0-27 0,32-2 27 16,3-1-27-16,-35 3 26 0,0 0-26 0,39-5 27 15,2 0-27-15,-41 5 21 0,0 0-21 0,35-2 22 16,-5 4-22-16,-30-2 17 0,0 0-17 0,35 0 18 16,13-2-18-16,-48 2 14 0,0 0-14 0,48-2 14 15,-8 2-14-15,-40 0 12 0,0 0-12 0,46-2 13 16,14-3-13-16,-60 5 9 0,0 0-9 0,65-5 10 15,1 2-10-15,-66 3 8 0,0 0-8 0,60 0 9 16,-15 1-9-16,-45-1 8 0,0 0-8 0,50 0 9 16,12 0-9-16,-62 0 5 0,0 0-5 0,67 0 6 0,7 0-6 15,-74 0 5-15,0 0-5 0,77 0 6 0,-1 0-6 16,-76 0 4-16,0 0-4 0,78 0 5 0,3 2-5 16,-81-2 4-16,0 0-4 0,88 4 4 0,6 2-4 15,-94-6 3-15,0 0-3 0,95 9 4 0,4 1-4 16,-99-10 3-16,0 0-3 0,102 9 3 0,-2-4-3 15,-100-5 1-15,0 0-1 0,94 6 1 0,-16 2-1 16,-78-8 0-16,0 0 0 0,67 9 1 0,-13-6-1 0,-54-3 0 16,0 0 0-16,53 4 1 0,0 1-1 0,-53-5 0 15,0 0 0-15,44 5 0 0,-12-1 0 0,-32-4 0 0,0 0 0 16,32 0 0-16,3 0 0 0,-35 0 0 0,0 0 0 16,32 1 0-16,-8-1 0 0,-24 0 1 15,0 0-1-15,20 0 1 0,-6 0-1 0,-14 0 2 0,0 0-2 16,12 0 2-16,1 0-2 0,-13 0 3 0,0 0-3 15,10 0 4-15,-3 0-4 0,-7 0 5 0,0 0-5 0,0 0 6 16,9 2-6-16,-9-2 6 0,0 0-6 0,0 0 6 16,9 2-6-16,-9-2 6 0,0 0-6 0,5 0 7 15,2 0-7-15,-7 0 7 0,0 0-7 0,7 0 7 16,-7 0-7-16,0 0 7 0,0 0-7 0,9 0 7 16,-9 0-7-16,0 0 6 0,0 0-6 15,0 0 6-15,0 0-6 0,0 0 6 0,0 0-6 0,0 0 7 16,0 0-7-16,0 0 5 0,0 0-5 0,0 0 6 15,0 0-6-15,0 0 4 0,0 0-4 0,0 0 5 16,7 0-5-16,-7 0 3 0,0 0-3 0,0 0 3 16,0 0-3-16,0 0 1 0,0 0-1 0,0 0 2 15,0 0-2-15,0 0 1 0,0 0-1 0,0 0 1 0,0 0-1 16,0 0 1-16,0 0-1 0,7 0 1 0,-7 0-1 16,0 0 0-16,0 0 0 0,0 0 1 0,0 0-1 15,0 0 0-15,0 0 0 0,0 0 0 0,0 0 0 16,0 0 0-16,0 0 0 0,0 0 0 0,0 0 0 15,0 0-1-15,0 0 1 0,0 0 0 0,0 0 0 16,0 0-4-16,0 0 4 0,0 0-4 0,0 0 4 16,0 0-15-16,0 0 15 0,-19-11-14 0,-13-21 14 15,-1-1-1548-15</inkml:trace>
  <inkml:trace contextRef="#ctx0" brushRef="#br0" timeOffset="52892.5">5681 16167 113 0,'0'0'0'16,"0"0"0"-16,0 0 0 0,0 0 7 0,0 0-7 0,0 0 7 15,0 0-7-15,0 0 27 0,0 0-27 0,0 0 27 16,0 0-27-16,0 0 57 0,0 0-57 0,0 0 58 16,0 0-58-16,0 0 58 0,0 0-58 0,0 0 58 15,0 0-58-15,0 0 47 0,0 0-47 0,0 0 48 16,0 0-48-16,0 0 41 0,0 0-41 0,0 0 41 15,0 0-41-15,0 0 33 0,0 0-33 0,0 0 34 16,0 0-34-16,0 0 27 0,0 0-27 0,18 3 27 16,0-13-27-16,-18 10 20 0,0 0-20 0,28-12 21 15,9 3-21-15,-37 9 25 0,0 0-25 0,39-7 26 16,1 2-26-16,-40 5 27 0,0 0-27 0,43-7 28 16,1-3-28-16,-44 10 24 0,0 0-24 0,40-11 24 0,3 3-24 15,-43 8 20-15,0 0-20 0,47-7 20 0,5 0-20 16,-52 7 20-16,0 0-20 0,52-5 20 0,3 3-20 15,-55 2 17-15,0 0-17 0,51-2 17 0,-1-1-17 16,-50 3 18-16,0 0-18 0,49-2 18 0,4 0-18 16,-53 2 20-16,0 0-20 0,49 0 20 0,10 4-20 0,-59-4 19 15,0 0-19-15,56 2 19 0,-3-2-19 16,-53 0 12-16,0 0-12 0,51 1 13 0,7 3-13 0,-58-4 12 16,0 0-12-16,62 0 13 0,-7-7-13 0,-55 7 11 15,0 0-11-15,58-7 11 0,5 2-11 0,-63 5 12 16,0 0-12-16,59-2 12 0,1 2-12 0,-60 0 13 0,0 0-13 15,54 0 13-15,-6-4-13 0,-48 4 12 0,0 0-12 16,46-5 12-16,-6-2-12 0,-40 7 11 0,0 0-11 16,34-7 11-16,-4 2-11 0,-30 5 9 0,0 0-9 15,23-1 9-15,-6-1-9 0,-17 2 11 0,0 0-11 16,18 0 12-16,1 3-12 0,-19-3 5 0,0 0-5 0,22 4 6 16,1-1-6-16,-23-3 1 0,0 0-1 0,22 2 1 15,1-4-1-15,-23 2 0 0,0 0 0 0,29-5 0 16,6-4 0-16,0 1-957 0</inkml:trace>
  <inkml:trace contextRef="#ctx0" brushRef="#br0" timeOffset="53873.14">10261 16269 707 0,'0'0'0'0,"0"0"0"15,0 0 0-15,0 0 5 0,0 0-5 0,0 0 5 16,8 3-5-16,-8-3 13 0,0 0-13 0,0 0 13 16,0 0-13-16,0 0 28 0,0 0-28 0,0 0 29 0,6-1-29 15,-6 1 36-15,0 0-36 0,21-2 36 16,16-1-36-16,-37 3 32 0,0 0-32 0,46-4 33 0,12 2-33 15,-58 2 33-15,0 0-33 0,63 0 34 0,13 0-34 16,-76 0 39-16,0 0-39 0,81 2 39 0,1 0-39 16,-82-2 42-16,0 0-42 0,86 2 43 0,0-2-43 15,-86 0 38-15,0 0-38 0,90 1 39 0,6 4-39 16,-96-5 30-16,0 0-30 0,95 7 31 0,-7 0-31 0,-88-7 25 16,0 0-25-16,86 9 26 0,1 0-26 0,-87-9 19 15,0 0-19-15,85 8 20 0,-4-1-20 0,-81-7 16 16,0 0-16-16,77 9 16 0,-1 3-16 0,-76-12 13 0,0 0-13 15,78 14 13-15,-1 0-13 0,-77-14 13 0,0 0-13 16,78 12 14-16,-7-4-14 0,-71-8 13 0,0 0-13 16,72 7 14-16,0 0-14 0,-72-7 12 0,0 0-12 15,76 9 13-15,-7-2-13 0,-69-7 17 0,0 0-17 16,67 5 17-16,-9-2-17 0,-58-3 15 0,0 0-15 0,51 0 16 16,-7 0-16-16,-44 0 15 0,0 0-15 0,34 2 16 15,-9 0-16-15,-25-2 18 0,0 0-18 0,14 0 18 16,-4 0-18-16,-10 0 19 0,0 0-19 0,7 0 20 15,-7 0-20-15,0 0 21 0,0 0-21 0,0 0 21 16,0 0-21-16,0 0 20 0,0 0-20 0,0 0 20 16,0 0-20-16,0 0 21 0,0 0-21 0,0 0 22 15,0 0-22-15,0 0 22 0,0 0-22 0,0 0 22 16,0 0-22-16,0 0 20 0,0 0-20 0,0 0 20 16,0 0-20-16,0 0 21 0,0 0-21 0,0 0 22 0,0 0-22 15,0 0 20-15,0 0-20 0,0 0 20 0,0 0-20 16,0 0 16-16,0 0-16 0,0 0 17 0,0 0-17 15,0 0 16-15,0 0-16 0,0 0 16 0,0 0-16 16,0 0 14-16,0 0-14 0,0 0 14 0,0 0-14 16,0 0 10-16,0 0-10 0,0 0 11 0,0 0-11 15,0 0 7-15,0 0-7 0,0 0 7 0,0 0-7 16,0 0 2-16,0 0-2 0,0 0 3 0,9-5-3 16,-9 5 0-16,0 0 0 0,5-18 0 0,1-16 0 15,1-1-1536-15</inkml:trace>
  <inkml:trace contextRef="#ctx0" brushRef="#br0" timeOffset="56676.24">14730 15925 953 0,'0'0'0'0,"0"0"0"0,0 0 0 16,0 0 0-16,0 0 0 0,0 0 0 0,0 0 0 0,0 0 0 15,0 0 0-15,0 0 0 0,0 0 0 0,0 0 7 16,0 0-7-16,0 0 8 0,0 0-8 0,0 0 9 15,0 0-9-15,0 0 10 0,0 0-10 0,0 0 13 0,0 0-13 16,18 1 14-16,-2-4-14 0,-16 3 18 16,0 0-18-16,26-4 18 0,11 1-18 0,-37 3 16 0,0 0-16 15,41-4 17-15,1 1-17 0,-42 3 20 0,0 0-20 16,46-3 20-16,9-1-20 0,-55 4 22 0,0 0-22 16,60-2 22-16,7 1-22 0,-67 1 16 0,0 0-16 0,67-2 16 15,-4 0-16-15,-63 2 18 0,0 0-18 0,67-2 18 16,2 1-18-16,-69 1 15 0,0 0-15 0,72-2 15 15,8-1-15-15,-80 3 24 0,0 0-24 0,83-4 24 16,-6 1-24-16,-77 3 27 0,0 0-27 0,74-4 27 16,4 1-27-16,-78 3 32 0,0 0-32 0,81-2 33 15,-5-3-33-15,-76 5 33 0,0 0-33 0,78 0 33 16,-10 5-33-16,-68-5 30 0,0 0-30 0,67 5 30 16,-10 6-30-16,-57-11 25 0,0 0-25 0,60 8 26 15,3-4-26-15,-63-4 20 0,0 0-20 0,64 3 20 16,-4 2-20-16,-60-5 16 0,0 0-16 0,58 7 16 15,-3 0-16-15,-55-7 13 0,0 0-13 0,54 7 14 0,5 0-14 16,-59-7 10-16,0 0-10 0,58 9 10 0,0-1-10 16,-58-8 9-16,0 0-9 0,56 11 10 0,3 1-10 15,-59-12 7-15,0 0-7 0,54 10 7 0,-4-6-7 16,-50-4 7-16,0 0-7 0,51 1 7 0,0 3-7 16,-51-4 7-16,0 0-7 0,53 2 7 0,7 1-7 15,-60-3 6-15,0 0-6 0,58 5 6 0,6 2-6 0,-64-7 7 16,0 0-7-16,63 5 8 0,1-1-8 0,-64-4 9 15,0 0-9-15,61 2 9 0,5-4-9 0,-66 2 11 16,0 0-11-16,67 0 11 0,0 3-11 0,-67-3 12 0,0 0-12 16,63 2 13-16,-3-2-13 0,-60 0 11 15,0 0-11-15,57 0 12 0,-3 2-12 0,-54-2 11 0,0 0-11 16,55 0 11-16,3-4-11 0,-58 4 8 0,0 0-8 16,58-1 9-16,-1-1-9 0,-57 2 7 0,0 0-7 15,46-2 7-15,-13-1-7 0,-33 3 4 0,0 0-4 0,32-2 5 16,3 4-5-16,-35-2 3 0,0 0-3 0,42 1 4 15,8-1-4-15,-50 0 2 0,0 0-2 0,49-1 2 16,2 1-2-16,-51 0 1 0,0 0-1 0,57 1 2 16,3-1-2-16,-60 0 3 0,0 0-3 0,60-1 4 15,-4-1-4-15,-56 2 4 0,0 0-4 0,51 0 5 16,-6 0-5-16,-45 0 4 0,0 0-4 0,47-2 5 16,10-3-5-16,-57 5 4 0,0 0-4 0,56-5 4 15,4 1-4-15,-60 4 4 0,0 0-4 0,58-1 5 16,2 1-5-16,-60 0 4 0,0 0-4 0,53-4 5 15,4-3-5-15,-57 7 4 0,0 0-4 0,54-7 4 16,1 4-4-16,-55 3 4 0,0 0-4 0,55-2 4 0,1-1-4 16,-56 3 3-16,0 0-3 0,55-4 3 0,-6 1-3 15,-49 3 4-15,0 0-4 0,49-4 5 0,-8 1-5 16,-41 3 4-16,0 0-4 0,44-4 4 0,7-1-4 16,-51 5 4-16,0 0-4 0,53-7 4 0,0 2-4 15,-53 5 4-15,0 0-4 0,53-2 4 0,-4 1-4 16,-49 1 3-16,0 0-3 0,50-2 3 0,1 0-3 0,-51 2 2 15,0 0-2-15,49-3 3 0,4-3-3 0,-53 6 2 16,0 0-2-16,55-8 2 0,-2-3-2 0,-53 11 1 0,0 0-1 16,55-7 2-16,-6 7-2 0,-49 0 1 0,0 0-1 15,51 0 2-15,-3-3-2 0,-48 3 1 0,0 0-1 16,47-5 2-16,3 0-2 0,-50 5 1 0,0 0-1 16,49-2 1-16,4 0-1 0,-53 2 1 0,0 0-1 15,53-2 1-15,7 1-1 0,-60 1 1 0,0 0-1 16,60-2 1-16,-5 2-1 0,-55 0 1 0,0 0-1 0,54 0 1 15,4 0-1-15,-58 0 1 0,0 0-1 0,60 0 1 16,2 0-1-16,-62 0 1 0,0 0-1 0,62 0 1 16,3 5-1-16,-65-5 0 0,0 0 0 0,64 4 1 15,-8-4-1-15,-56 0 0 0,0 0 0 0,50 1 0 16,-3 5 0-16,-47-6 0 0,0 0 0 0,50 8 0 16,-1 1 0-16,-49-9 0 0,0 0 0 0,51 8 0 15,-2-1 0-15,-49-7 0 0,0 0 0 0,48 6 0 16,-7 1 0-16,-41-7 0 0,0 0 0 0,44 6 0 15,2 0 0-15,-46-6 0 0,0 0 0 0,51 8 0 16,-4 6 0-16,-47-14 0 0,0 0 0 0,48 12 0 0,-2-5 0 16,-46-7 0-16,0 0 0 0,46 5 0 0,3 1 0 15,-49-6 0-15,0 0 0 0,48 8 0 0,-6 3 0 16,-42-11 0-16,0 0 0 0,44 10 0 0,4 0 0 16,-48-10 0-16,0 0 0 0,49 7 0 0,2-5 0 15,-51-2 0-15,0 0 0 0,55 2 0 0,9 1 0 16,-64-3 0-16,0 0 0 0,65 5 0 0,0 1 0 15,-65-6 0-15,0 0 0 0,64 5 0 0,3-3 0 0,-67-2 0 16,0 0 0-16,70-2 0 0,8-2 0 0,-78 4 0 16,0 0 0-16,77-3 0 0,5 1 0 0,-82 2 0 15,0 0 0-15,77-2 1 0,-8-1-1 0,-69 3 1 0,0 0-1 16,70-4 1-16,5 1-1 0,-75 3 1 0,0 0-1 16,75-3 1-16,3-1-1 0,-78 4 1 0,0 0-1 15,76-3 1-15,-7-1-1 0,-69 4 0 0,0 0 0 16,68-3 1-16,5-2-1 0,-73 5 1 0,0 0-1 0,81-6 1 15,9 6-1-15,-90 0 1 0,0 0-1 0,92 2 1 16,-1-4-1-16,-91 2 1 0,0 0-1 0,92-1 1 16,-2-1-1-16,-90 2 0 0,0 0 0 0,86 0 1 15,-10 3-1-15,-76-3 0 0,0 0 0 0,71 2 1 16,1-2-1-16,-72 0 0 0,0 0 0 0,71 2 1 16,-4 1-1-16,-67-3 0 0,0 0 0 0,58 4 0 15,-5 1 0-15,-53-5 0 0,0 0 0 0,55 5 0 16,6-3 0-16,-61-2 0 0,0 0 0 0,66 0 0 15,4 0 0-15,-70 0 0 0,0 0 0 0,69 2 0 16,-7 1 0-16,-62-3 0 0,0 0 0 0,54 3 0 0,-4 1 0 16,-50-4 0-16,0 0 0 0,47 2 0 0,4-4 0 15,-51 2 2-15,0 0-2 0,53-4 2 0,0 1-2 16,-53 3 5-16,0 0-5 0,53-2 5 0,5 4-5 16,-58-2 8-16,0 0-8 0,57 2 8 0,-8-1-8 15,-49-1 9-15,0 0-9 0,53 0 9 0,4 0-9 16,-57 0 8-16,0 0-8 0,61 0 8 0,5 0-8 15,-66 0 5-15,0 0-5 0,67 0 6 0,-4-1-6 0,-63 1 4 16,0 0-4-16,58-4 4 0,-6 1-4 0,-52 3 4 16,0 0-4-16,51-4 4 0,3 1-4 0,-54 3 3 0,0 0-3 15,53-4 4-15,0-1-4 0,-53 5 5 0,0 0-5 16,53-7 5-16,4 2-5 0,-57 5 6 0,0 0-6 16,52-3 6-16,-7-1-6 0,-45 4 6 0,0 0-6 15,44-3 7-15,3-1-7 0,-47 4 7 0,0 0-7 16,48-1 7-16,-2-5-7 0,-46 6 7 0,0 0-7 15,46-7 7-15,8 2-7 0,-54 5 7 0,0 0-7 16,55-3 7-16,-2 1-7 0,-53 2 9 0,0 0-9 0,49 0 9 16,-3 4-9-16,-46-4 9 0,0 0-9 0,50 1 9 15,6-1-9-15,-56 0 7 0,0 0-7 0,62 0 8 16,3 2-8-16,-65-2 7 0,0 0-7 0,67 2 8 16,2-1-8-16,-69-1 7 0,0 0-7 0,67 4 8 15,-2-1-8-15,-65-3 7 0,0 0-7 0,64 2 8 16,4-2-8-16,-68 0 6 0,0 0-6 0,71 4 6 15,-1 1-6-15,-70-5 5 0,0 0-5 0,66 7 6 16,-5-4-6-16,-61-3 6 0,0 0-6 0,60 4 7 0,2 3-7 16,-62-7 5-16,0 0-5 0,62 6 6 0,1-2-6 15,-63-4 5-15,0 0-5 0,62 2 5 0,-2 1-5 16,-60-3 7-16,0 0-7 0,55 5 8 0,-6-1-8 16,-49-4 9-16,0 0-9 0,50 1 10 0,1 1-10 15,-51-2 9-15,0 0-9 0,49 4 10 0,-1-3-10 16,-48-1 10-16,0 0-10 0,40 0 10 0,-3 2-10 0,-37-2 9 15,0 0-9-15,30 4 10 0,-5-3-10 0,-25-1 9 16,0 0-9-16,19 0 9 0,-3 0-9 0,-16 0 7 16,0 0-7-16,14 0 7 0,-1 0-7 0,-13 0 6 15,0 0-6-15,10 0 6 0,1 0-6 16,-11 0 5-16,0 0-5 0,9 0 5 0,-9 0-5 16,0 0 1-16,0 0-1 0,10 2 2 0,-10-2-2 0,0 0 0 15,0 0 0-15,9-3 1 0,-9 3-1 0,0 0-1 0,0 0 1 16,0 0 0-16,0 0 0 0,0 0-6 0,0 0 6 15,-7-13-6-15,-21-30 6 0,28 43-25 0,0 0 25 0,-48-66-24 16,-24-32 24-16,0 1-1857 0</inkml:trace>
  <inkml:trace contextRef="#ctx0" brushRef="#br0" timeOffset="67925.07">15371 16248 471 0,'0'0'0'0,"0"0"0"0,0 0 0 0,0 0 14 15,0 0-14-15,0 0 15 0,0 0-15 0,0 0 47 16,0 0-47-16,0 0 47 0,0 0-47 0,0 0 50 15,0 0-50-15,0 0 50 0,0 0-50 0,0 0 42 0,0 0-42 16,0 0 42-16,0 0-42 0,0 0 31 0,0 0-31 16,28 7 32-16,5-7-32 0,-33 0 23 0,0 0-23 15,48 0 23-15,19 0-23 0,-67 0 22 0,0 0-22 16,86-2 23-16,11-3-23 0,-97 5 24 0,0 0-24 16,111-7 25-16,11 0-25 0,-122 7 24 0,0 0-24 0,122-8 25 15,-4 1-25-15,-118 7 38 0,0 0-38 0,118-7 39 16,4 0-39-16,-122 7 46 0,0 0-46 0,125-9 47 15,-3-3-47-15,-122 12 59 0,0 0-59 0,122-12 60 16,10 0-60-16,-132 12 55 0,0 0-55 0,143-14 55 16,19-3-55-16,-162 17 49 0,0 0-49 0,162-17 49 15,1 4-49-15,-163 13 41 0,0 0-41 0,155-12 42 16,-9-2-42-16,-146 14 34 0,0 0-34 0,143-12 34 16,-12 4-34-16,-131 8 27 0,0 0-27 0,123-9 28 15,-12 2-28-15,-111 7 20 0,0 0-20 0,110-7 21 0,11-1-21 16,-121 8 23-16,0 0-23 0,126-11 23 0,1 1-23 15,-127 10 18-15,0 0-18 0,130-7 19 0,2 2-19 16,-132 5 18-16,0 0-18 0,127-6 18 0,-7 3-18 16,-120 3 17-16,0 0-17 0,113-3 17 0,-9 1-17 15,-104 2 14-15,0 0-14 0,97-2 15 0,-12-1-15 16,-85 3 14-16,0 0-14 0,72-2 15 0,-14 4-15 16,-58-2 15-16,0 0-15 0,46 3 15 0,-16 1-15 15,-30-4 15-15,0 0-15 0,23 1 15 0,-12-4-15 0,-11 3 13 16,0 0-13-16,7-2 14 0,-7 2-14 0,0 0 10 15,0 0-10-15,9 0 11 0,-9 0-11 0,0 0 7 16,0 0-7-16,0 0 7 0,0 0-7 0,0 0 4 16,0 0-4-16,-11 2 4 0,-21 1-4 0,32-3 1 0,0 0-1 15,-44 4 2-15,-9-1-2 0,53-3 0 0,0 0 0 16,-72 5 0-16,-23 1 0 0,95-6-1 0,0 0 1 16,-113 6-1-16,-25 3 1 0,138-9-4 0,0 0 4 0,-153 11-3 15,-22 1 3-15,175-12-6 0,0 0 6 0,-203 12-6 16,-21 2 6-16,224-14-7 0,0 0 7 0,-231 13-7 15,2-2 7-15,229-11-9 0,0 0 9 0,-235 10-8 16,-1 6 8-16,236-16-12 0,0 0 12 0,-240 21-12 16,-3 6 12-16,243-27-16 0,0 0 16 0,-238 30-15 15,21 1 15-15,217-31-17 0,0 0 17 0,-194 27-16 16,14 1 16-16,180-28-17 0,0 0 17 0,-155 24-17 16,20-5 17-16,135-19-15 0,0 0 15 0,-107 14-14 15,27-2 14-15,80-12-13 0,0 0 13 0,-58 11-13 16,27-4 13-16,31-7-12 0,0 0 12 0,-22 5-11 0,12-2 11 15,10-3-14-15,0 0 14 0,-9 2-14 0,9-2 14 16,0 0-17-16,0 0 17 0,5 7-16 0,22 0 16 16,-27-7-15-16,0 0 15 0,44 7-15 0,21 2 15 15,-65-9-16-15,0 0 16 0,81 5-15 0,14-5 15 16,-95 0-16-16,0 0 16 0,108-2-15 0,16-1 15 16,-124 3-14-16,0 0 14 0,130-4-13 0,8 1 13 0,-138 3-3 15,0 0 3-15,135-4-3 0,3 2 3 0,-138 2 0 16,0 0 0-16,143-5 0 0,-2-7 0 0,-141 12 1 15,0 0-1-15,136-10 1 0,-7 3-1 0,-129 7 3 16,0 0-3-16,121-5 4 0,3 1-4 0,-124 4 6 16,0 0-6-16,113-7 7 0,-11-5-7 0,-102 12 14 0,0 0-14 15,90-10 14-15,-20 6-14 0,-70 4 20 0,0 0-20 16,62-1 21-16,-18-3-21 0,-44 4 20 0,0 0-20 16,32-5 21-16,-16 1-21 0,-16 4 22 0,0 0-22 0,7 0 22 15,-7 0-22-15,0 0 18 0,0 0-18 0,0 0 19 16,7 6-19-16,-7-6 17 0,0 0-17 0,0 0 17 15,0 0-17-15,0 0 16 0,0 0-16 0,0 0 17 16,0 0-17-16,0 0 16 0,0 0-16 0,0 0 17 16,0 0-17-16,0 0 16 0,0 0-16 0,0 0 16 15,0 0-16-15,0 0 16 0,0 0-16 0,0-7 16 16,0 7-16-16,0 0 14 0,0 0-14 0,0 0 14 16,0 0-14-16,0 0 13 0,0 0-13 0,0 0 13 15,0 0-13-15,0 0 11 0,0 0-11 0,0 0 11 16,0 0-11-16,0 0 9 0,0 0-9 0,0 0 9 0,0 0-9 15,0 0 8-15,0 0-8 0,0 0 9 0,0 0-9 16,0 0 8-16,0 0-8 0,0 0 8 0,0 0-8 16,0 0 8-16,0 0-8 0,0 0 8 0,0 0-8 15,0 0 6-15,0 0-6 0,0 0 7 0,0 0-7 16,0 0 5-16,0 0-5 0,0 0 6 0,0 0-6 16,0 0 5-16,0 0-5 0,0 0 6 0,0 0-6 15,0 0 4-15,0 0-4 0,0 0 5 0,0 0-5 16,0 0 4-16,0 0-4 0,0 0 4 0,0 0-4 0,0 0 3 15,0 0-3-15,0 0 4 0,0 0-4 0,0 0 3 16,0 0-3-16,0 0 3 0,0 0-3 0,0 0 2 16,0 0-2-16,0 0 3 0,0 0-3 0,0 0 2 0,0 0-2 15,0 0 2-15,0 0-2 0,0 0 1 0,0 0-1 16,0 0 1-16,0 0-1 0,0 0 1 0,0 0-1 16,0 0 1-16,0 0-1 0,0 0 0 0,0 0 0 0,0 0 1 15,0 0-1-15,0 0 0 0,0 0 0 0,0 0 1 16,0 0-1-16,0 0 0 0,0 0 0 0,0 0 1 15,0 0-1-15,0 0 0 0,0 0 0 0,0 0 1 16,0 0-1-16,0 0 0 0,0 0 0 0,0 0 1 16,0 0-1-16,0 0 1 0,0 0-1 0,0 0 1 15,0 0-1-15,0 0 1 0,0 0-1 0,0 0 1 16,0 0-1-16,0 0 1 0,0 0-1 0,0 0 1 16,0 0-1-16,0 0 1 0,0 0-1 0,0 0 1 15,0 0-1-15,0 0 1 0,0 0-1 0,0 0 1 16,0 0-1-16,0 0 1 0,0 0-1 0,0 0 1 15,0 0-1-15,0 0 1 0,0 0-1 0,0 0 2 0,0 0-2 16,0 0 1-16,0 0-1 0,0 0 2 0,0 0-2 16,0 0 1-16,0 0-1 0,0 0 1 0,0 0-1 15,0 0 1-15,0 0-1 0,0 0 1 0,0 0-1 16,0 0 0-16,0 0 0 0,0 0 1 0,0 0-1 16,0 0 0-16,0 0 0 0,0 0 0 0,0 0 0 15,0 0 0-15,0 0 0 0,0 0 0 0,0 0 0 16,0 0 0-16,0 0 0 0,0 0 0 0,0 0 0 0,0 0 0 15,0 0 0-15,0 0 0 0,0 0 0 0,0 0-1 16,0 0 1-16,0 0 0 0,0 0 0 0,0 0-1 16,0 0 1-16,0 0-1 0,0 0 1 0,0 0-2 0,0 0 2 15,0 0-1-15,0 0 1 0,0 0-2 0,0 0 2 16,0 0-2-16,0 0 2 0,0 0-3 0,0 0 3 16,0 0-3-16,0 0 3 0,0 0-3 0,0 0 3 15,0 0-3-15,0 0 3 0,0 0-4 0,0 0 4 0,0 0-3 16,0 0 3-16,0 0-4 0,0 0 4 0,0 0-3 15,0 0 3-15,0 0-3 0,0 0 3 0,0 0-3 16,0 0 3-16,0 0-3 0,0 0 3 0,0 0-2 16,0 0 2-16,0 0-2 0,0 0 2 0,0 0-1 15,0 0 1-15,0 0-2 0,0 0 2 0,0 0-1 16,0 0 1-16,0 0-1 0,0 0 1 0,0 0-1 16,0 0 1-16,0 0-1 0,0 0 1 0,0 0-1 15,0 0 1-15,0 0-2 0,0 0 2 0,0 0-1 16,0 0 1-16,0 0-2 0,0 0 2 0,0 0-1 15,0 0 1-15,0 0-2 0,0 0 2 0,0 0-1 16,0 0 1-16,0 0-2 0,0 0 2 0,0 0-2 0,0 0 2 16,0 0-3-16,0 0 3 0,0 0-3 0,0 0 3 15,0 0-5-15,0 0 5 0,0 0-5 0,0 0 5 16,0 0-6-16,0 0 6 0,0 0-6 0,0 0 6 16,0 0-7-16,0 0 7 0,0 0-7 0,0 0 7 15,0 0-7-15,0 0 7 0,0 0-7 0,0 0 7 16,0 0-8-16,0 0 8 0,0 0-7 0,0 0 7 15,0 0-7-15,0 0 7 0,0 0-6 0,0 0 6 0,0 0-6 16,0 0 6-16,0 0-5 0,0 0 5 0,0 0-6 16,0 0 6-16,0 0-5 0,0 0 5 0,0 0-5 0,0 0 5 15,0 0-4-15,0 0 4 0,0 0-4 0,0 0 4 16,0 0-4-16,0 0 4 0,0 0-3 0,0 0 3 16,0 0-3-16,0 0 3 0,0 0-3 0,0 0 3 15,0 0-2-15,0 0 2 0,0 0-4 0,0 0 4 16,0 0-3-16,0 0 3 0,0 0-3 0,0 0 3 0,0 0-3 15,0 0 3-15,0 0-4 0,0 0 4 0,0 0-3 16,0 0 3-16,0 0-3 0,0 0 3 0,0 0-3 16,0 0 3-16,0 0-2 0,0 0 2 0,0 0-2 15,0 0 2-15,0 0-1 0,0 0 1 0,0 0-1 16,0 0 1-16,0 0-1 0,0 0 1 0,0 0 0 16,0 0 0-16,0 0 0 0,0 0 0 0,0 0 0 15,0 0 0-15,0 0 0 0,0 0 0 0,0 0 0 16,0 0 0-16,0 0 0 0,0 0 0 0,0 0 0 15,0 0 0-15,0 0 0 0,0 0 0 0,0 0 0 0,0 0 0 16,0 0 0-16,0 0 0 0,0 0 0 16,0 0 0-16,0 0 0 0,0 0 0 0,0 0 0 15,0 0 0-15,0 0 0 0,0 0 0 0,0 0 0 0,0 0 0 16,0 0 0-16,0 0 0 0,0 0 0 0,0 0 0 16,0 0 0-16,0 0 0 0,0 0 0 0,0 0 0 15,0 0-1-15,0 0 1 0,0 0 0 0,0 0 0 16,0 0-1-16,0 0 1 0,0 0-1 0,0 0 1 15,0 0-2-15,0 0 2 0,0 0-1 0,0 0 1 0,0 0-3 16,0 0 3-16,0 0-2 0,0 0 2 0,0 0-4 16,0 0 4-16,0 0-3 0,0 0 3 0,0 0-4 15,0 0 4-15,0 0-4 0,0 0 4 0,0 0-5 16,0 0 5-16,0 0-5 0,0 0 5 16,0 0-7-16,0 0 7 0,0 0-6 0,0 0 6 0,0 0-6 0,0 0 6 15,0 0-6-15,0 0 6 0,0 0-7 0,0 0 7 16,0 0-6-16,0 0 6 0,0 0-6 0,0 0 6 0,0 0-5 15,0 0 5-15,0 0-5 0,0 0 5 0,0 0-4 16,0 0 4-16,0 0-3 0,0 0 3 0,0 0-3 16,0 0 3-16,0 0-2 0,0 0 2 0,0 0-2 15,0 0 2-15,0 0-2 0,0 0 2 0,0 0-2 16,-7-6 2-16,7 6-3 0,0 0 3 0,-9-17-2 16,-3-14 2-16,12 31-5 0,0 0 5 0,-14-33-5 15,3 2 5-15,11 31-17 0,0 0 17 0,-3-21-17 16,-3 11 17-16,6 10-48 0,0 0 48 0,-3-9-47 15,-15-5 47-15,18 14-61 0,0 0 61 0,-19-13-60 16,1 4 60-16,-3 0-1212 0</inkml:trace>
  <inkml:trace contextRef="#ctx0" brushRef="#br0" timeOffset="82291">26293 14886 147 0,'0'0'0'0,"0"0"0"0,0 0 0 15,0 0 1-15,0 0-1 0,0 0 1 0,0 0-1 0,0 0 9 16,0 0-9-16,0 0 10 0,-8 18-10 0,8-18 27 16,0 0-27-16,0 0 28 0,0 10-28 0,0-10 33 15,0 0-33-15,0 7 33 0,0-7-33 0,0 0 29 0,0 0-29 16,2 12 29-16,4 0-29 0,-6-12 22 0,0 0-22 15,10 14 23-15,2 0-23 0,-12-14 24 0,0 0-24 16,27 19 25-16,19 2-25 0,-46-21 21 0,0 0-21 16,49 17 22-16,-3-5-22 0,-46-12 20 0,0 0-20 15,46 7 20-15,7-4-20 0,-53-3 28 0,0 0-28 0,56 2 28 16,6 2-28-16,-62-4 30 0,0 0-30 0,63 1 30 16,5-4-30-16,-68 3 23 0,0 0-23 0,68-4 24 15,6 3-24-15,-74 1 21 0,0 0-21 0,74-2 22 16,1-5-22-16,-75 7 21 0,0 0-21 0,77-9 22 15,1 2-22-15,-78 7 17 0,0 0-17 0,70-5 18 16,-13 2-18-16,-57 3 13 0,0 0-13 0,54-5 13 16,1-1-13-16,-55 6 11 0,0 0-11 0,53-7 11 15,-9-1-11-15,-44 8 11 0,0 0-11 0,35-5 12 16,-13 3-12-16,-22 2 12 0,0 0-12 0,15 0 13 0,-2 0-13 16,-13 0 12-16,0 0-12 0,12 0 12 0,1 0-12 15,-13 0 11-15,0 0-11 0,8 0 11 0,-8 0-11 16,0 0 10-16,0 0-10 0,9 0 10 0,-9 0-10 15,0 0 8-15,0 0-8 0,0 0 8 0,0 0-8 16,0 0 6-16,0 0-6 0,7 0 7 0,-7 0-7 16,0 0 6-16,0 0-6 0,0 0 7 0,0 0-7 15,0 0 5-15,0 0-5 0,0 0 6 0,0 0-6 0,0 0 7 16,0 0-7-16,-9 3 7 0,9-3-7 16,0 0 8-16,0 0-8 0,0 0 9 0,0 0-9 0,0 0 8 15,0 0-8-15,-7 0 9 0,7 0-9 0,0 0 9 16,0 0-9-16,0 0 9 0,0 0-9 0,0 0 8 0,0 0-8 15,0 0 9-15,0 0-9 0,0 0 7 0,0 0-7 16,0 0 7-16,0 0-7 0,0 0 6 0,0 0-6 16,0 0 6-16,0 0-6 0,0 0 4 0,0 0-4 0,0 0 4 15,0 0-4-15,0 0 3 0,0 0-3 0,0 0 3 16,0 0-3-16,0 0 1 0,0 0-1 0,0 0 2 16,0 0-2-16,0 0 1 0,0 0-1 0,0 0 1 15,0 0-1-15,0 0 0 0,0 0 0 0,0 0 1 16,0 0-1-16,0 0 1 0,0 0-1 0,0 0 1 15,-5 7-1-15,5-7 1 0,0 0-1 0,0 0 1 16,0 0-1-16,0 0 1 0,0 0-1 0,0 7 2 16,0-7-2-16,0 0 2 0,0 0-2 0,0 0 2 15,0 0-2-15,0 0 3 0,0 0-3 0,-5 7 3 0,5-7-3 16,0 0 4-16,0 0-4 0,0 0 5 16,-7 5-5-16,7-5 4 0,0 0-4 0,0 0 5 0,0 0-5 15,0 0 4-15,0 0-4 0,0 0 4 0,0 0-4 16,0 0 2-16,0 0-2 0,0 0 3 0,0 0-3 15,0 0 1-15,0 0-1 0,0 0 2 0,0 0-2 16,0 0 1-16,0 0-1 0,0 0 1 0,0 0-1 16,0 0 1-16,0 0-1 0,0 0 1 0,-4 6-1 15,4-6 2-15,0 0-2 0,0 0 2 0,0 0-2 16,0 0 2-16,0 0-2 0,0 0 2 0,0 0-2 0,0 0 2 16,0 0-2-16,0 0 3 0,0 0-3 0,0 0 3 15,0 0-3-15,0 0 4 0,0 0-4 0,0 0 5 16,0 0-5-16,0 0 6 0,0 0-6 0,0 0 6 0,0 0-6 15,0 0 6-15,0 6-6 0,0-6 8 0,0 0-8 16,0 0 8-16,0 0-8 0,0 0 8 0,0 0-8 16,0 0 9-16,0 0-9 0,0 0 8 0,0 0-8 0,0-6 9 15,0 6-9-15,0 0 8 0,0 0-8 0,0 0 9 16,0 0-9-16,0 0 8 0,0 0-8 0,0 0 8 16,0 0-8-16,0 0 10 0,0 0-10 0,0 0 10 15,0 0-10-15,0 0 13 0,0 0-13 0,0 0 13 16,0 0-13-16,0 0 14 0,0 0-14 0,0 0 14 15,0 0-14-15,0 0 17 0,0 0-17 0,0 0 17 16,0 0-17-16,0 0 15 0,0 0-15 0,0 0 16 16,0 0-16-16,0 0 13 0,0 0-13 0,0 0 14 15,0 0-14-15,0 0 8 0,0 0-8 0,0 0 9 16,0 0-9-16,0 0 8 0,0 0-8 0,0 0 8 16,0 0-8-16,0 0 7 0,0 0-7 0,0 0 8 0,0 0-8 15,0 0 6-15,0 0-6 0,0 0 6 0,0 0-6 16,0 0 6-16,0 0-6 0,0 0 7 0,0 0-7 15,0 0 5-15,0 0-5 0,0 0 6 0,0 0-6 16,0 0 4-16,0 0-4 0,0 0 5 0,0 0-5 16,0 0 2-16,0 0-2 0,0 0 2 0,0 0-2 15,0 0 1-15,0 0-1 0,0 0 1 0,0 0-1 0,0 0 0 16,0 0 0-16,0 0 1 0,0 0-1 0,0 0 0 16,0 0 0-16,0 0 0 0,0 0 0 0,0 0 0 15,0 0 0-15,0 0 0 0,0 0 0 0,0 0-1 16,0 0 1-16,0 0 0 0,0 0 0 0,0 0-3 15,0 0 3-15,-9-11-2 0,-7-20 2 0,1 0-1135 0</inkml:trace>
  <inkml:trace contextRef="#ctx0" brushRef="#br0" timeOffset="84011.49">21934 14320 236 0,'0'0'0'0,"0"0"0"0,0 0 0 0,0 0 10 0,0 0-10 16,0 0 11-16,0 0-11 0,0 0 27 0,0 0-27 15,0 0 28-15,0 0-28 0,0 0 35 0,0 0-35 16,0 0 36-16,0 0-36 0,0 0 48 0,0 0-48 16,21 11 49-16,4-1-49 0,-25-10 30 0,0 0-30 15,33 14 30-15,6 2-30 0,-39-16 33 0,0 0-33 0,41 13 33 16,8-2-33-16,-49-11 29 0,0 0-29 0,53 7 30 15,5-6-30-15,-58-1 25 0,0 0-25 0,62 2 25 16,-2 0-25-16,-60-2 24 0,0 0-24 0,63 0 24 16,3-2-24-16,-66 2 40 0,0 0-40 0,68-5 41 15,1-4-41-15,-69 9 32 0,0 0-32 0,73-7 33 16,2 0-33-16,-75 7 42 0,0 0-42 0,73-5 42 16,-6 0-42-16,-67 5 41 0,0 0-41 0,67-3 42 15,0-1-42-15,-67 4 34 0,0 0-34 0,70-3 35 16,3-1-35-16,-73 4 31 0,0 0-31 0,76-3 31 0,5-1-31 15,-81 4 28-15,0 0-28 0,81-3 28 0,4-1-28 16,-85 4 21-16,0 0-21 0,84-3 22 0,1-1-22 16,-85 4 17-16,0 0-17 0,85-1 17 0,-4-1-17 15,-81 2 14-15,0 0-14 0,81-2 14 0,11 2-14 16,-92 0 12-16,0 0-12 0,91 4 13 0,3 3-13 16,-94-7 11-16,0 0-11 0,97 5 11 0,10-3-11 0,-107-2 12 15,0 0-12-15,111 1 12 0,4 5-12 0,-115-6 11 16,0 0-11-16,113 5 11 0,5 0-11 0,-118-5 10 15,0 0-10-15,111 5 11 0,-12 0-11 0,-99-5 9 16,0 0-9-16,99 7 10 0,-2 2-10 0,-97-9 11 16,0 0-11-16,99 9 11 0,-6-4-11 0,-93-5 10 0,0 0-10 15,85 5 11-15,-11 4-11 0,-74-9 8 0,0 0-8 16,65 8 9-16,-10-3-9 0,-55-5 7 0,0 0-7 16,40 6 7-16,-6 1-7 0,-34-7 5 0,0 0-5 15,28 6 6-15,-3 0-6 0,-25-6 3 0,0 0-3 0,17 3 4 16,-6-3-4-16,-11 0 3 0,0 0-3 0,0 0 4 15,11 2-4-15,-11-2 4 0,0 0-4 0,0 0 4 16,0 0-4-16,0 0 4 0,0 0-4 0,0 0 5 16,8 3-5-16,-8-3 4 0,0 0-4 0,0 0 4 15,9 0-4-15,-9 0 3 0,0 0-3 0,0 0 4 16,0 0-4-16,0 0 1 0,0 0-1 0,0 0 2 16,0 0-2-16,0 0 0 0,0 0 0 0,-1 7 0 15,-29 0 0-15,1 0-1167 0</inkml:trace>
</inkml:ink>
</file>

<file path=ppt/ink/ink6.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6:53:26.166"/>
    </inkml:context>
    <inkml:brush xml:id="br0">
      <inkml:brushProperty name="width" value="0.05292" units="cm"/>
      <inkml:brushProperty name="height" value="0.05292" units="cm"/>
      <inkml:brushProperty name="color" value="#FF0000"/>
    </inkml:brush>
  </inkml:definitions>
  <inkml:trace contextRef="#ctx0" brushRef="#br0">20971 13505 1883 0,'0'0'0'0,"0"0"0"0,0 0 0 16,0 0 39-16,0 0-39 0,0 0 40 0,0 0-40 16,0 0 100-16,0 0-100 0,0 0 100 0,0 0-100 15,0 0 59-15,0 0-59 0,0 0 59 0,0 0-59 0,0 0 21 16,0 0-21-16,0 0 21 0,0 0-21 0,0 0 13 16,0 0-13-16,0 0 13 0,0 0-13 0,0 0 10 15,0 0-10-15,26 7 10 0,-15-5-10 0,-11-2 10 16,0 0-10-16,18 0 11 0,4-2-11 0,-22 2 13 0,0 0-13 15,25 0 14-15,-4 0-14 0,-21 0 16 0,0 0-16 16,22 0 17-16,0 0-17 0,-22 0 24 0,0 0-24 16,27 0 24-16,-2-5-24 0,-25 5 30 0,0 0-30 0,24-3 30 15,-4 3-30-15,-20 0 29 0,0 0-29 0,24 1 29 16,15 3-29-16,-39-4 28 0,0 0-28 0,39 3 28 16,0-3-28-16,-39 0 26 0,0 0-26 0,37 0 26 15,3 2-26-15,-40-2 23 0,0 0-23 0,41 3 23 16,-2-1-23-16,-39-2 18 0,0 0-18 0,35 0 19 15,4 0-19-15,-39 0 15 0,0 0-15 0,35 0 16 16,-5 0-16-16,-30 0 16 0,0 0-16 0,35 0 17 16,6 0-17-16,-41 0 14 0,0 0-14 0,46 0 15 15,0 0-15-15,-46 0 16 0,0 0-16 0,46 0 17 16,-8 0-17-16,-38 0 17 0,0 0-17 0,36 0 17 16,6 0-17-16,-42 0 14 0,0 0-14 0,37 2 15 15,-14 1-15-15,-23-3 15 0,0 0-15 0,25 0 15 0,12 0-15 16,-37 0 15-16,0 0-15 0,39-3 15 0,-6 6-15 15,-33-3 13-15,0 0-13 0,32 0 14 0,3 2-14 16,-35-2 13-16,0 0-13 0,35 0 14 0,6 0-14 16,-41 0 11-16,0 0-11 0,37 2 11 0,-11 0-11 15,-26-2 10-15,0 0-10 0,30 3 10 0,11 0-10 16,-41-3 7-16,0 0-7 0,39 2 8 0,-9-2-8 0,-30 0 5 16,0 0-5-16,31 2 5 0,10 1-5 0,-41-3 4 15,0 0-4-15,39 2 4 0,-6-4-4 0,-33 2 3 16,0 0-3-16,37-1 3 0,6 2-3 0,-43-1 4 0,0 0-4 15,44 2 5-15,-2-4-5 0,-42 2 5 0,0 0-5 16,41-1 5-16,6 2-5 0,-47-1 6 0,0 0-6 16,46 2 6-16,-5 2-6 0,-41-4 6 0,0 0-6 15,44 0 7-15,9 0-7 0,-53 0 6 0,0 0-6 16,55 0 7-16,1 0-7 0,-56 0 7 0,0 0-7 16,56 0 7-16,-1-4-7 0,-55 4 7 0,0 0-7 0,55-2 7 15,-6 2-7-15,-49 0 6 0,0 0-6 0,57 6 6 16,3-5-6-16,-60-1 5 0,0 0-5 0,61 2 6 15,1-4-6-15,-62 2 4 0,0 0-4 0,62 0 5 16,-2 4-5-16,-60-4 2 0,0 0-2 0,56 1 3 16,4 1-3-16,-60-2 2 0,0 0-2 0,62 4 2 15,3-1-2-15,-65-3 2 0,0 0-2 0,67 4 2 16,-3-6-2-16,-64 2 1 0,0 0-1 0,58-2 1 16,2 0-1-16,-60 2 1 0,0 0-1 0,60-1 2 0,-4 1-2 15,-56 0 0-15,0 0 0 0,53-4 1 0,5 2-1 16,-58 2 0-16,0 0 0 0,59-1 1 0,-6 2-1 15,-53-1 0-15,0 0 0 0,51 2 1 0,-4-4-1 16,-47 2 0-16,0 0 0 0,50-1 1 0,-3 1-1 16,-47 0 0-16,0 0 0 0,50 0 0 0,4 0 0 15,-54 0 0-15,0 0 0 0,57-2 0 0,-2-5 0 16,-55 7 0-16,0 0 0 0,51-9 1 0,-7 3-1 16,-44 6 0-16,0 0 0 0,40-6 1 0,-3-4-1 0,-37 10 0 15,0 0 0-15,37-10 1 0,2 1-1 0,-39 9 1 16,0 0-1-16,39-7 1 0,-7-2-1 0,-32 9 1 0,0 0-1 15,32-7 1-15,8 0-1 0,-40 7 1 0,0 0-1 16,37-5 1-16,-5 0-1 0,-32 5 0 0,0 0 0 16,23-3 1-16,3-1-1 0,-26 4 0 0,0 0 0 15,28-3 1-15,-1-1-1 0,-27 4 1 0,0 0-1 16,25-1 1-16,1-5-1 0,-26 6 1 0,0 0-1 0,30-1 1 16,-5-1-1-16,-25 2 1 0,0 0-1 0,30-4 2 15,10-4-2-15,-40 8 1 0,0 0-1 0,39-9 2 16,-5 4-2-16,-34 5 3 0,0 0-3 0,35-5 3 15,9 0-3-15,-44 5 3 0,0 0-3 0,46-7 3 16,-6 0-3-16,-40 7 3 0,0 0-3 0,38-6 3 16,6 5-3-16,-44 1 3 0,0 0-3 0,45-4 4 15,-2 1-4-15,-43 3 4 0,0 0-4 0,42-9 4 16,6 2-4-16,-48 7 3 0,0 0-3 0,49-5 4 16,6-2-4-16,-55 7 3 0,0 0-3 0,51-7 3 15,-9 0-3-15,-42 7 3 0,0 0-3 0,41-5 4 0,-8 3-4 16,-33 2 2-16,0 0-2 0,36 0 3 0,8-5-3 15,-44 5 2-15,0 0-2 0,42-2 2 0,-7 1-2 16,-35 1 2-16,0 0-2 0,36-2 2 0,8 2-2 16,-44 0 1-16,0 0-1 0,37-2 1 0,-18 4-1 15,-19-2 0-15,0 0 0 0,18 0 1 0,5 2-1 16,-23-2 0-16,0 0 0 0,23-2 0 0,-6 0 0 0,-17 2 0 16,0 0 0-16,13 0 0 0,-13 0 0 0,0 0 0 15,0 0 0-15,9-3 0 0,-9 3 0 0,0 0 0 16,0 0 0-16,8 0 0 0,-8 0 0 0,0 0 0 0,0 0 0 15,9 0 0-15,-9 0 0 0,0 0-1 0,0 0 1 16,0 0 0-16,7 0 0 0,-7 0-1 0,0 0 1 16,0 0-1-16,0 0 1 0,0 0-5 0,0 0 5 15,7-9-4-15,-1-6 4 0,-6 15-12 0,0 0 12 16,3-30-12-16,-6-13 12 0,-1 0-2478 0</inkml:trace>
  <inkml:trace contextRef="#ctx0" brushRef="#br0" timeOffset="174.53">27086 13452 875 0,'0'0'0'0,"-12"-9"0"0,-22-12 0 15,1 2-597-15</inkml:trace>
  <inkml:trace contextRef="#ctx0" brushRef="#br0" timeOffset="1482.32">9578 14639 617 0,'0'0'0'0,"0"0"0"0,-41-9 0 0,41 9-1 15,0 0 1-15,-35-12-1 0,-2-2 1 0,2 0-402 16</inkml:trace>
  <inkml:trace contextRef="#ctx0" brushRef="#br0" timeOffset="3084.19">9123 14313 964 0,'0'0'0'0,"0"0"0"16,0 0 0-16,0 0 38 0,0 0-38 0,5 0 38 15,2 0-38-15,-7 0 130 0,0 0-130 0,11 2 130 16,1 0-130-16,-12-2 83 0,0 0-83 0,18 3 84 15,6 1-84-15,-24-4 73 0,0 0-73 0,30 2 74 0,6-2-74 16,-36 0 66-16,0 0-66 0,39-2 67 0,1-2-67 16,-40 4 56-16,0 0-56 0,44-1 57 0,-3 2-57 15,-41-1 56-15,0 0-56 0,46 4 57 0,3-1-57 16,-49-3 56-16,0 0-56 0,55 4 56 0,6 1-56 16,-61-5 45-16,0 0-45 0,64 9 46 0,3-1-46 15,-67-8 49-15,0 0-49 0,69 11 50 0,0 2-50 16,-69-13 45-16,0 0-45 0,72 13 45 0,9-6-45 15,-81-7 43-15,0 0-43 0,85 6 43 0,1 1-43 0,-86-7 35 16,0 0-35-16,94 9 36 0,-4-2-36 0,-90-7 31 16,0 0-31-16,88 7 31 0,14 0-31 0,-102-7 25 15,0 0-25-15,99 7 26 0,-9-2-26 0,-90-5 19 0,0 0-19 16,91 5 20-16,8 5-20 0,-99-10 22 0,0 0-22 16,99 11 23-16,-4-2-23 0,-95-9 25 0,0 0-25 15,99 6 25-15,5 0-25 0,-104-6 22 0,0 0-22 16,104 3 23-16,-5-1-23 0,-99-2 21 0,0 0-21 0,104-2 21 15,2-5-21-15,-106 7 17 0,0 0-17 0,111-8 17 16,2-5-17-16,-113 13 14 0,0 0-14 0,104-12 15 16,0 0-15-16,-104 12 12 0,0 0-12 0,104-12 13 15,4 0-13-15,-108 12 11 0,0 0-11 0,98-9 11 16,-6 4-11-16,-92 5 8 0,0 0-8 0,90-7 9 16,9-5-9-16,-99 12 6 0,0 0-6 0,95-10 6 15,6 6-6-15,-101 4 5 0,0 0-5 0,102-3 6 16,4-4-6-16,-106 7 5 0,0 0-5 0,107-11 6 15,-4 1-6-15,-103 10 7 0,0 0-7 0,104-9 7 0,0 2-7 16,-104 7 6-16,0 0-6 0,106-8 7 0,0-3-7 16,-106 11 6-16,0 0-6 0,109-8 7 0,4 3-7 15,-113 5 4-15,0 0-4 0,109-4 5 0,2 4-5 16,-111 0 4-16,0 0-4 0,113 2 5 0,5 1-5 16,-118-3 4-16,0 0-4 0,119 2 4 0,-3-2-4 15,-116 0 3-15,0 0-3 0,118 2 4 0,4 3-4 16,-122-5 1-16,0 0-1 0,125 5 2 0,2 0-2 15,-127-5 1-15,0 0-1 0,131 4 2 0,1-4-2 16,-132 0 1-16,0 0-1 0,134-2 1 0,-7-1-1 0,-127 3 0 16,0 0 0-16,127-2 1 0,4 2-1 0,-131 0 1 15,0 0-1-15,132 3 1 0,-2 1-1 0,-130-4 1 16,0 0-1-16,129 3 2 0,-7 1-2 0,-122-4 2 0,0 0-2 16,123 5 3-16,1 2-3 0,-124-7 2 0,0 0-2 15,120 7 3-15,-7-2-3 0,-113-5 3 0,0 0-3 16,109 3 3-16,9 3-3 0,-118-6 4 0,0 0-4 15,113 5 4-15,-9-5-4 0,-104 0 3 0,0 0-3 0,102 0 4 16,6 3-4-16,-108-3 4 0,0 0-4 0,104 5 4 16,-7 2-4-16,-97-7 4 0,0 0-4 0,97 7 5 15,-2-1-5-15,-95-6 4 0,0 0-4 0,96 1 4 16,2 1-4-16,-98-2 3 0,0 0-3 0,94-2 4 16,-1-6-4-16,-93 8 3 0,0 0-3 0,97-9 3 15,0 4-3-15,-97 5 2 0,0 0-2 0,97-4 2 16,-5 1-2-16,-92 3 1 0,0 0-1 0,88-5 1 15,4-4-1-15,-92 9 0 0,0 0 0 0,94-7 1 16,-3 4-1-16,-91 3 0 0,0 0 0 0,90-2 0 0,5-2 0 16,-95 4 0-16,0 0 0 0,92-3 0 0,7-1 0 15,-99 4 0-15,0 0 0 0,97-3 0 16,-4-2 0-16,-93 5 0 0,0 0 0 0,94-5 0 0,-4 3 0 16,-90 2 0-16,0 0 0 0,86-4 0 0,1 1 0 15,-87 3 0-15,0 0 0 0,84-3 1 0,-4-1-1 16,-80 4 0-16,0 0 0 0,83-3 1 0,3-1-1 15,-86 4 1-15,0 0-1 0,85-2 1 0,-6 1-1 16,-79 1 1-16,0 0-1 0,80-2 1 0,-3 2-1 0,-77 0 1 16,0 0-1-16,80 0 2 0,1-2-2 0,-81 2 1 15,0 0-1-15,79-1 2 0,-5 1-2 0,-74 0 1 0,0 0-1 16,78-4 2-16,-4-1-2 0,-74 5 1 0,0 0-1 16,76-4 2-16,8-1-2 0,-84 5 2 0,0 0-2 15,83-3 2-15,-3-1-2 0,-80 4 2 0,0 0-2 16,79 0 3-16,4-3-3 0,-83 3 6 0,0 0-6 15,86-2 7-15,1 2-7 0,-87 0 10 0,0 0-10 16,91 2 11-16,1 1-11 0,-92-3 13 0,0 0-13 0,92 0 13 16,5 2-13-16,-97-2 14 0,0 0-14 0,97 2 15 15,-2 3-15-15,-95-5 10 0,0 0-10 0,101 5 10 16,3-1-10-16,-104-4 6 0,0 0-6 0,106 3 6 16,-2 4-6-16,-104-7 3 0,0 0-3 0,104 9 3 15,10-1-3-15,-114-8 2 0,0 0-2 0,115 7 2 16,0-2-2-16,-115-5 1 0,0 0-1 0,114 6 1 15,8 2-1-15,-122-8 1 0,0 0-1 0,120 9 1 16,2 1-1-16,-122-10 0 0,0 0 0 0,118 11 1 16,4 1-1-16,-122-12 0 0,0 0 0 0,120 10 1 0,-9-1-1 15,-111-9 1-15,0 0-1 0,113 8 1 0,1 3-1 16,-114-11 0-16,0 0 0 0,111 10 1 0,-5-1-1 16,-106-9 0-16,0 0 0 0,102 7 0 0,4 0 0 15,-106-7 0-15,0 0 0 0,97 7 0 0,-10-2 0 16,-87-5 1-16,0 0-1 0,81 3 1 0,-9 1-1 15,-72-4 2-15,0 0-2 0,58 3 3 0,-22 1-3 16,-36-4 3-16,0 0-3 0,23 3 3 0,-7-1-3 16,-16-2 4-16,0 0-4 0,14 2 4 0,3 1-4 15,-17-3 5-15,0 0-5 0,16 4 6 0,-7-1-6 0,-9-3 6 16,0 0-6-16,7 2 7 0,-7-2-7 0,0 0 5 16,0 0-5-16,11 0 6 0,-11 0-6 0,0 0 5 0,0 0-5 15,0 0 5-15,7 0-5 0,-7 0 4 0,0 0-4 16,0 0 4-16,0 0-4 0,0 0 0 0,0 0 0 15,0 0 1-15,-34-9-1 0,34 9-4 0,0 0 4 16,-47-21-3-16,-19-22 3 0,1 0-2502 0</inkml:trace>
  <inkml:trace contextRef="#ctx0" brushRef="#br0" timeOffset="7600.01">16418 15532 1435 0,'0'0'0'0,"0"0"0"0,0 0 0 16,0 0 32-16,0 0-32 0,30-4 32 0,0-3-32 16,-30 7 70-16,0 0-70 0,37-7 70 0,4 4-70 15,-41 3 53-15,0 0-53 0,44-3 54 0,-7 3-54 16,-37 0 24-16,0 0-24 0,37-6 24 0,2 3-24 16,-39 3 16-16,0 0-16 0,40-2 17 0,1 0-17 15,-41 2 11-15,0 0-11 0,41 0 12 0,-1-3-12 16,-40 3 8-16,0 0-8 0,42-2 9 0,6 4-9 15,-48-2 11-15,0 0-11 0,48 3 11 0,-1-3-11 0,-47 0 12 16,0 0-12-16,43 2 12 0,4 0-12 0,-47-2 17 16,0 0-17-16,50 3 17 0,-3 3-17 0,-47-6 18 15,0 0-18-15,48 0 18 0,1 3-18 0,-49-3 18 16,0 0-18-16,50 3 18 0,4-1-18 0,-54-2 21 0,0 0-21 16,55 0 22-16,-4 4-22 0,-51-4 22 0,0 0-22 15,50 3 23-15,-1 2-23 0,-49-5 19 0,0 0-19 16,53 6 19-16,0-5-19 0,-53-1 18 0,0 0-18 0,56-1 18 15,-1-5-18-15,-55 6 17 0,0 0-17 0,56-3 17 16,-1 6-17-16,-55-3 16 0,0 0-16 0,55 4 17 16,3-9-17-16,-58 5 14 0,0 0-14 0,51-4 15 15,2 1-15-15,-53 3 13 0,0 0-13 0,55-4 13 16,3 1-13-16,-58 3 15 0,0 0-15 0,58-4 15 16,-3 3-15-16,-55 1 15 0,0 0-15 0,53-4 16 15,0 1-16-15,-53 3 15 0,0 0-15 0,56-4 16 16,-1 2-16-16,-55 2 14 0,0 0-14 0,58-3 14 15,0 3-14-15,-58 0 12 0,0 0-12 0,60 3 13 0,-2-6-13 16,-58 3 11-16,0 0-11 0,46-3 11 0,-2-3-11 16,-44 6 12-16,0 0-12 0,34-5 12 0,-4 5-12 15,-30 0 11-15,0 0-11 0,25 2 11 0,-8 1-11 16,-17-3 9-16,0 0-9 0,13 0 9 0,-5 0-9 16,-8 0 11-16,0 0-11 0,0 0 12 0,0 0-12 15,0 0 13-15,0 0-13 0,6 0 13 0,-6 0-13 16,0 0 12-16,0 0-12 0,0 0 12 0,0 0-12 0,0 0 11 15,0 0-11-15,7 0 11 0,-7 0-11 0,0 0 9 16,0 0-9-16,14-12 9 0,14-5-9 0,-28 17 4 16,0 0-4-16,35-30 5 0,-8-15-5 0,3 0-1932 0</inkml:trace>
  <inkml:trace contextRef="#ctx0" brushRef="#br0" timeOffset="8132.59">23461 15523 1177 0,'0'0'0'0,"0"0"0"15,0 0 0-15,0 0 24 0,0 0-24 0,0 0 25 16,32-15-25-16,-32 15 12 0,0 0-12 0,23 0 13 16,9 5-13-16,0 2-879 0</inkml:trace>
  <inkml:trace contextRef="#ctx0" brushRef="#br0" timeOffset="8917.56">23814 15558 1177 0,'0'0'0'0,"9"0"0"16,16 3 0-16,-25-3-2 0,0 0 2 0,35 0-2 16,11-5 2-16,-46 5 0 0,0 0 0 0,49-5 0 15,10 3 0-15,-59 2 17 0,0 0-17 0,54 0 18 0,-1-2-18 16,-53 2 61-16,0 0-61 0,53-1 62 0,2-1-62 16,-55 2 109-16,0 0-109 0,60 0 110 0,3-4-110 15,-63 4 73-15,0 0-73 0,69-3 74 0,3 0-74 16,-72 3 80-16,0 0-80 0,76-2 80 0,0 2-80 15,-76 0 62-15,0 0-62 0,72 0 63 0,1 2-63 16,-73-2 47-16,0 0-47 0,72 1 48 0,4-2-48 0,-76 1 47 16,0 0-47-16,74-2 47 0,-4 4-47 0,-70-2 34 15,0 0-34-15,71 1 34 0,1 1-34 0,-72-2 30 0,0 0-30 16,71 0 30-16,-8-3-30 0,-63 3 30 0,0 0-30 16,64-2 30-16,3-3-30 0,-67 5 25 0,0 0-25 15,56-2 25-15,-10 0-25 0,-46 2 27 0,0 0-27 16,48-2 27-16,12-3-27 0,-60 5 21 0,0 0-21 0,65-7 21 15,2 2-21-15,-67 5 24 0,0 0-24 16,71-5 24-16,3 1-24 0,-74 4 21 0,0 0-21 0,70-5 22 16,-4 2-22-16,-66 3 20 0,0 0-20 0,63-2 20 15,1 0-20-15,-64 2 18 0,0 0-18 0,65 0 19 16,5 0-19-16,-70 0 15 0,0 0-15 0,71 0 16 16,-2 0-16-16,-69 0 15 0,0 0-15 0,67 0 16 15,5 0-16-15,-72 0 11 0,0 0-11 0,78 0 12 16,6 0-12-16,-84 0 12 0,0 0-12 0,81 0 12 15,-6-3-12-15,-75 3 11 0,0 0-11 0,70-2 11 16,-3 2-11-16,-67 0 10 0,0 0-10 0,74 5 11 16,6-3-11-16,-80-2 10 0,0 0-10 0,81 4 10 0,-7-1-10 15,-74-3 6-15,0 0-6 0,74 3 7 0,2 1-7 16,-76-4 5-16,0 0-5 0,77 5 5 0,6 4-5 16,-83-9 3-16,0 0-3 0,81 8 3 0,-5-6-3 15,-76-2 2-15,0 0-2 0,73 0 2 0,-1 0-2 16,-72 0 1-16,0 0-1 0,76 2 2 0,3 0-2 15,-79-2 1-15,0 0-1 0,79 5 1 0,-6-3-1 0,-73-2 1 16,0 0-1-16,72 1 2 0,0-2-2 0,-72 1 3 16,0 0-3-16,75-2 3 0,-3 4-3 0,-72-2 4 15,0 0-4-15,67 1 4 0,2 1-4 0,-69-2 3 16,0 0-3-16,68 0 4 0,-1 0-4 0,-67 0 4 16,0 0-4-16,64 0 5 0,1-2-5 0,-65 2 5 0,0 0-5 15,64-3 5-15,-6 3-5 0,-58 0 3 0,0 0-3 16,53-4 4-16,-9 1-4 0,-44 3 5 0,0 0-5 15,46-4 5-15,1 3-5 0,-47 1 4 0,0 0-4 16,43-6 4-16,-11 3-4 0,-32 3 3 0,0 0-3 0,31-3 4 16,1 3-4-16,-32 0 5 0,0 0-5 0,34 1 6 15,-6 3-6-15,-28-4 6 0,0 0-6 0,28 3 6 16,4 2-6-16,-32-5 6 0,0 0-6 0,26 6 7 16,-12-1-7-16,-14-5 6 0,0 0-6 0,7 3 7 15,-7-3-7-15,0 0 2 0,0 0-2 0,0 0 2 16,-35-3-2-16,0-4-2199 0</inkml:trace>
  <inkml:trace contextRef="#ctx0" brushRef="#br0" timeOffset="10617.83">7135 16871 1894 0,'0'0'0'0,"0"0"0"0,0 0 0 0,0 0 54 0,0 0-54 16,0 0 54-16,19 0-54 0,-19 0 93 0,0 0-93 16,0 0 94-16,18-14-94 0,-18 14 61 0,0 0-61 0,18-12 62 15,1 2-62-15,-19 10 19 0,0 0-19 0,21-5 19 16,2 1-19-16,-23 4 11 0,0 0-11 0,27-5 11 16,4-5-11-16,-31 10 6 0,0 0-6 0,32-11 7 15,3 4-7-15,-35 7 4 0,0 0-4 0,37-5 5 16,9 0-5-16,-46 5 3 0,0 0-3 0,46-7 4 15,7-3-4-15,-53 10 3 0,0 0-3 0,58-9 3 16,-3 0-3-16,-55 9 2 0,0 0-2 0,58-10 3 16,0-2-3-16,-58 12 2 0,0 0-2 0,60-16 2 15,13 4-2-15,-73 12 1 0,0 0-1 0,77-10 2 16,-1-1-2-16,-76 11 1 0,0 0-1 0,78-8 1 16,1 3-1-16,-79 5 0 0,0 0 0 0,81-4 1 0,6 2-1 15,-87 2 0-15,0 0 0 0,86-1 1 0,-1 1-1 16,-85 0 0-16,0 0 0 0,81 0 1 0,5 0-1 15,-86 0 1-15,0 0-1 0,90 0 1 0,7-2-1 16,-97 2 1-16,0 0-1 0,97-4 1 0,-9 3-1 16,-88 1 1-16,0 0-1 0,89-2 1 0,8 0-1 15,-97 2 1-15,0 0-1 0,97-1 1 0,-11-1-1 0,-86 2 1 16,0 0-1-16,90 0 1 0,-3 0-1 0,-87 0 1 16,0 0-1-16,89-2 1 0,1-3-1 0,-90 5 1 0,0 0-1 15,82-5 1-15,-5 1-1 0,-77 4 1 0,0 0-1 16,78-2 1-16,1 1-1 0,-79 1 1 0,0 0-1 15,78-4 1-15,-1-1-1 0,-77 5 0 0,0 0 0 16,76-7 1-16,-12 0-1 0,-64 7 0 0,0 0 0 16,63-5 1-16,4 2-1 0,-67 3 1 0,0 0-1 15,64-6 1-15,3-2-1 0,-67 8 1 0,0 0-1 16,63-9 2-16,-8 4-2 0,-55 5 3 0,0 0-3 0,53-4 4 16,7 1-4-16,-60 3 3 0,0 0-3 0,58-3 4 15,6-3-4-15,-64 6 4 0,0 0-4 0,60-7 4 16,1 4-4-16,-61 3 4 0,0 0-4 0,59-2 5 15,-8 0-5-15,-51 2 5 0,0 0-5 0,53-3 5 16,-4 0-5-16,-49 3 4 0,0 0-4 0,55-4 5 16,-1 1-5-16,-54 3 4 0,0 0-4 0,53-4 4 15,7 1-4-15,-60 3 4 0,0 0-4 0,55-4 5 16,-2-1-5-16,-53 5 4 0,0 0-4 0,49-7 4 0,6 2-4 16,-55 5 4-16,0 0-4 0,58-3 5 0,6-1-5 15,-64 4 4-15,0 0-4 0,60-2 4 0,-2 1-4 16,-58 1 4-16,0 0-4 0,60 0 4 0,-2 0-4 15,-58 0 5-15,0 0-5 0,62 0 5 0,1-7-5 16,-63 7 4-16,0 0-4 0,72-7 4 0,1 3-4 16,-73 4 5-16,0 0-5 0,72-1 5 0,0-3-5 15,-72 4 3-15,0 0-3 0,73-3 3 0,-6-1-3 16,-67 4 2-16,0 0-2 0,72-2 3 0,0 1-3 0,-72 1 1 16,0 0-1-16,78-2 2 0,0-3-2 0,-78 5 1 15,0 0-1-15,74-7 2 0,-4 0-2 0,-70 7 1 16,0 0-1-16,71-5 1 0,3-2-1 0,-74 7 1 0,0 0-1 15,71-7 1-15,-3 5-1 0,-68 2 1 0,0 0-1 16,67-3 2-16,0-2-2 0,-67 5 1 0,0 0-1 16,64-7 2-16,5 0-2 0,-69 7 2 0,0 0-2 15,67-6 3-15,-6 0-3 0,-61 6 3 0,0 0-3 0,60-7 4 16,-1 3-4-16,-59 4 3 0,0 0-3 0,60-5 4 16,-2-4-4-16,-58 9 4 0,0 0-4 15,58-8 4-15,5 1-4 0,-63 7 3 0,0 0-3 0,68-7 4 16,-5-2-4-16,-63 9 3 0,0 0-3 0,64-8 3 15,-12 2-3-15,-52 6 3 0,0 0-3 0,55-5 3 16,0 0-3-16,-55 5 4 0,0 0-4 0,49-4 4 16,-3 3-4-16,-46 1 5 0,0 0-5 0,42-2 5 15,2-3-5-15,-44 5 7 0,0 0-7 0,45-5 7 16,-8 1-7-16,-37 4 6 0,0 0-6 0,35-2 6 0,-7 2-6 16,-28 0 7-16,0 0-7 0,25 2 8 0,-6 0-8 15,-19-2 7-15,0 0-7 0,18 2 7 0,-8-1-7 16,-10-1 7-16,0 0-7 0,9 4 7 0,0-2-7 15,-9-2 5-15,0 0-5 0,9 1 6 0,0-1-6 16,-9 0 4-16,0 0-4 0,0 0 4 0,0 0-4 16,0 0 1-16,0 0-1 0,5 2 2 0,-5-2-2 15,0 0 0-15,0 0 0 0,-25-5 1 0,-49-18-1 0,0 3-2010 16</inkml:trace>
</inkml:ink>
</file>

<file path=ppt/ink/ink7.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6:54:30.778"/>
    </inkml:context>
    <inkml:brush xml:id="br0">
      <inkml:brushProperty name="width" value="0.05292" units="cm"/>
      <inkml:brushProperty name="height" value="0.05292" units="cm"/>
      <inkml:brushProperty name="color" value="#FF0000"/>
    </inkml:brush>
  </inkml:definitions>
  <inkml:trace contextRef="#ctx0" brushRef="#br0">17552 7208 135 0,'0'0'0'0,"22"0"0"16,38 3 0-16,-60-3 3 0,0 0-3 0,75 4 3 16,8-4-3-16,-83 0 11 0,0 0-11 0,87 0 11 15,1 3-11-15,-88-3 22 0,0 0-22 0,86 5 22 16,-1-1-22-16,-85-4 25 0,0 0-25 0,86 0 25 16,-3 0-25-16,-83 0 23 0,0 0-23 0,82 0 23 0,2 2-23 15,-84-2 21-15,0 0-21 0,83 0 21 0,4-2-21 16,-87 2 17-16,0 0-17 0,88-4 17 0,-4 4-17 15,-84 0 25-15,0 0-25 0,85-3 26 0,-2 1-26 16,-83 2 28-16,0 0-28 0,86-2 28 0,1 1-28 16,-87 1 27-16,0 0-27 0,79 0 28 0,-6 3-28 15,-73-3 24-15,0 0-24 0,70 2 24 0,-3-2-24 0,-67 0 17 16,0 0-17-16,69 0 17 0,1-2-17 0,-70 2 6 16,0 0-6-16,73-2 7 0,-4 1-7 0,-69 1 3 15,0 0-3-15,72 0 4 0,4-4-4 0,-76 4 0 0,0 0 0 16,77-3 1-16,-1-1-1 0,-76 4 0 0,0 0 0 15,78-1 0-15,-1-3 0 0,-77 4 0 0,0 0 0 16,76-9 0-16,4 3 0 0,-80 6 0 0,0 0 0 0,81-6 0 16,2-2 0-16,-83 8 1 0,0 0-1 0,81-4 1 15,0-3-1-15,-81 7 5 0,0 0-5 0,79-5 6 16,4 2-6-16,-83 3 13 0,0 0-13 0,85-9 14 16,7 0-14-16,-92 9 23 0,0 0-23 0,84-7 24 15,-6 1-24-15,-78 6 28 0,0 0-28 0,78-6 29 16,3 1-29-16,-81 5 23 0,0 0-23 0,84-3 23 15,5-4-23-15,-89 7 18 0,0 0-18 0,88-5 19 16,2-8-19-16,-90 13 15 0,0 0-15 0,90-8 15 16,1 1-15-16,-91 7 11 0,0 0-11 0,90-5 11 15,-5 1-11-15,-85 4 8 0,0 0-8 0,86-7 9 16,4 2-9-16,-90 5 2 0,0 0-2 0,90-3 3 0,-9-4-3 16,-81 7 0-16,0 0 0 0,83-2 1 0,2-1-1 15,-85 3 0-15,0 0 0 0,86 3 0 0,8 2 0 16,-94-5-1-16,0 0 1 0,92 7-1 0,-8 2 1 15,-84-9-1-15,0 0 1 0,83 5 0 0,-2 2 0 16,-81-7 0-16,0 0 0 0,78 3 0 0,-7 3 0 16,-71-6 0-16,0 0 0 0,67 6 0 0,-7-2 0 15,-60-4 1-15,0 0-1 0,60 5 1 0,1 0-1 0,-61-5 1 16,0 0-1-16,60 7 2 0,-7-3-2 16,-53-4 2-16,0 0-2 0,42 3 2 0,-8-3-2 0,-34 0 3 15,0 0-3-15,25 0 3 0,-9 2-3 0,-16-2 4 16,0 0-4-16,14 0 4 0,-14 0-4 0,0 0 4 0,0 0-4 15,7 0 5-15,-7 0-5 0,0 0 3 0,0 0-3 16,0 0 4-16,7 3-4 0,-7-3 2 0,0 0-2 16,0 0 3-16,0 0-3 0,0 0 1 0,0 0-1 15,0 0 1-15,0 0-1 0,0 0 0 0,0 0 0 16,-11 0 1-16,-22 0-1 0,33 0 0 0,0 0 0 16,-55-3 0-16,-21-6 0 0,76 9 0 0,0 0 0 0,-90-8 0 15,-12-5 0-15,102 13 0 0,0 0 0 0,-108-12 0 16,1 2 0-16,107 10 0 0,0 0 0 0,-115-5 0 15,-1-4 0-15,116 9 0 0,0 0 0 0,-120-7 0 16,0 2 0-16,120 5 0 0,0 0 0 0,-118-10 0 16,-1-4 0-16,119 14 0 0,0 0 0 0,-116-12 0 15,0 0 0-15,116 12 0 0,0 0 0 0,-110-11 0 16,6 3 0-16,104 8 0 0,0 0 0 0,-99-6 0 16,8 3 0-16,91 3 0 0,0 0 0 0,-89-7 1 0,-1 5-1 15,90 2 1-15,0 0-1 0,-90-3 2 0,-5-1-2 16,95 4 1-16,0 0-1 0,-95 0 2 0,7 7-2 15,88-7 2-15,0 0-2 0,-87 2 2 0,3-2-2 16,84 0 0-16,0 0 0 0,-80 2 1 0,-4 3-1 16,84-5 0-16,0 0 0 0,-78 3 0 0,2-3 0 15,76 0-1-15,0 0 1 0,-74 4 0 0,2 1 0 0,72-5-1 16,0 0 1-16,-74 3 0 0,0 6 0 0,74-9-2 16,0 0 2-16,-78 7-2 0,2-2 2 0,76-5-2 15,0 0 2-15,-72 5-1 0,0 6 1 0,72-11-1 16,0 0 1-16,-76 5 0 0,2 2 0 0,74-7-1 15,0 0 1-15,-69 3 0 0,5 6 0 0,64-9 0 0,0 0 0 16,-61 5 0-16,-1 2 0 0,62-7 0 0,0 0 0 16,-62 9 0-16,-3-4 0 0,65-5 0 0,0 0 0 15,-72 7 1-15,-1 0-1 0,73-7 1 0,0 0-1 0,-69 8 2 16,8-2-2-16,61-6 1 0,0 0-1 0,-69 7 2 16,-7 1-2-16,76-8 1 0,0 0-1 0,-79 5 2 15,-1 2-2-15,80-7 0 0,0 0 0 0,-76 7 1 16,4-2-1-16,72-5 0 0,0 0 0 0,-76 4 0 15,0-8 0-15,76 4 0 0,0 0 0 0,-82 0 0 16,-5 0 0-16,87 0 0 0,0 0 0 0,-90 4 0 16,-3-4 0-16,93 0 0 0,0 0 0 0,-90 0 0 15,-2 5 0-15,92-5 0 0,0 0 0 0,-92 7 1 16,4-4-1-16,88-3 2 0,0 0-2 0,-86 0 2 16,-4 0-2-16,90 0 4 0,0 0-4 0,-87 6 5 0,-1-3-5 15,88-3 5-15,0 0-5 0,-86 4 6 0,3-4-6 16,83 0 5-16,0 0-5 0,-81 0 6 0,3 0-6 15,78 0 3-15,0 0-3 0,-76 0 4 0,-5 0-4 16,81 0 3-16,0 0-3 0,-79-2 3 0,8 0-3 16,71 2 2-16,0 0-2 0,-71-3 3 0,3 3-3 15,68 0 1-15,0 0-1 0,-69 3 2 0,9-6-2 0,60 3 0 16,0 0 0-16,-57-4 1 0,3 1-1 16,54 3 0-16,0 0 0 0,-53-2 1 0,0 2-1 0,53 0 0 15,0 0 0-15,-51-3 0 0,0 3 0 0,51 0-1 16,0 0 1-16,-44-4 0 0,8 2 0 0,36 2-1 15,0 0 1-15,-28 0-1 0,5 0 1 0,23 0-1 0,0 0 1 16,-25-1-1-16,-6-5 1 0,31 6-1 0,0 0 1 16,-29 0 0-16,7 0 0 0,22 0-1 0,0 0 1 15,-18 4 0-15,6-2 0 0,12-2 0 0,0 0 0 0,-11 0 0 16,-8 0 0-16,19 0 0 0,0 0 0 0,-18 0 0 16,4 0 0-16,14 0 0 0,0 0 0 0,-13 0 0 15,-1 0 0-15,14 0 0 0,0 0 0 0,-17 1 0 16,-6 1 0-16,23-2-1 0,0 0 1 0,-21 0-1 15,7-2 1-15,14 2-2 0,0 0 2 0,-15-1-1 16,7 2 1-16,8-1-2 0,0 0 2 0,-7 2-1 16,7-2 1-16,0 0-2 0,0 0 2 0,-8-2-1 15,8 2 1-15,0 0-2 0,0 0 2 0,0 0-1 16,-7 6 1-16,7-6-2 0,0 0 2 0,0 0-2 16,0 0 2-16,0 0-2 0,0 0 2 0,0 0-1 0,0 0 1 15,0 0-3-15,0 0 3 0,0 0-3 0,0 0 3 16,0 0-8-16,0 0 8 0,0 0-7 0,0 0 7 15,0 0-12-15,0 0 12 0,-10 0-11 0,-11 5 11 16,1 2-682-16</inkml:trace>
  <inkml:trace contextRef="#ctx0" brushRef="#br0" timeOffset="12835.64">28325 8391 113 0,'0'0'0'0,"0"0"0"16,0 0 0-16,0 0 0 0,0 0 0 0,0 0 1 0,0 0-1 15,0 0 2-15,0 0-2 0,0 0 3 0,0 0-3 16,0 0 5-16,0 0-5 0,0 0 5 0,0 0-5 16,0 0 9-16,0 0-9 0,5-17 9 0,-5 17-9 15,0 0 8-15,0 0-8 0,0 0 9 0,0 0-9 16,0 0 10-16,0 0-10 0,0 0 10 0,0 0-10 16,0 0 10-16,0 0-10 0,0 0 10 0,0 0-10 15,0 0 9-15,0 0-9 0,0 0 10 0,0 0-10 0,0 0 9 16,0 0-9-16,0 0 9 0,0 0-9 0,0 0 8 15,0 0-8-15,0 0 9 0,0 0-9 0,0 0 6 16,0 0-6-16,0 0 6 0,0 0-6 0,0 0 5 0,0 0-5 16,0 0 5-16,0 0-5 0,0 0 3 0,0 0-3 15,7-3 3-15,-7 3-3 0,0 0 0 0,0 0 0 16,0 0 0-16,0 0 0 0,0 0-1 0,0 0 1 16,0 0-1-16,0 0 1 0,0 0-6 0,0 0 6 15,0 0-5-15,0 0 5 0,0 0-145 0</inkml:trace>
  <inkml:trace contextRef="#ctx0" brushRef="#br0" timeOffset="12970.14">28346 8378 158 0,'0'0'0'0,"0"0"0"16,0 0 0-16,0 0-59 0</inkml:trace>
  <inkml:trace contextRef="#ctx0" brushRef="#br0" timeOffset="13020.62">28353 8378 135 0,'0'0'0'0,"0"0"0"0,0 0 0 16,0 0-1-16,0 0 1 0,-9 0 0 0,9 0 0 16,0 0-41-16</inkml:trace>
  <inkml:trace contextRef="#ctx0" brushRef="#br0" timeOffset="16034.34">17205 9207 247 0,'0'0'0'0,"0"0"0"16,0 0 0-16,0 0-6 0,0 0 6 0,0 0-6 15,0 0 6-15,0 0-117 0</inkml:trace>
  <inkml:trace contextRef="#ctx0" brushRef="#br0" timeOffset="16449.64">21075 9125 102 0,'0'0'0'0,"26"0"0"16,47-3 0-16,-73 3 6 0,0 0-6 0,83-7 7 15,1 2-7-15,-84 5 13 0,0 0-13 0,83-9 13 16,-7-7-13-16,-76 16 17 0,0 0-17 0,69-12 17 16,-9 5-17-16,-60 7 16 0,0 0-16 0,49-5 16 15,-15 0-16-15,-34 5 13 0,0 0-13 0,30-3 14 16,3-1-14-16,-33 4 12 0,0 0-12 0,37 0 12 16,6 4-12-16,2-4-134 0</inkml:trace>
  <inkml:trace contextRef="#ctx0" brushRef="#br0" timeOffset="64302.12">6756 15309 147 0,'0'0'0'0,"0"0"0"0,0 0 0 15,0 0 5-15,0 0-5 0,0 0 6 0,0 0-6 16,0 0 21-16,0 0-21 0,0 0 22 0,0 0-22 16,0 0 49-16,0 0-49 0,0 0 49 0,0 0-49 15,0 0 60-15,0 0-60 0,0 0 61 0,0 0-61 16,0 0 49-16,0 0-49 0,0 0 49 0,0 0-49 15,0 0 39-15,0 0-39 0,0 0 39 0,0 0-39 16,0 0 32-16,0 0-32 0,28 10 33 0,-16-10-33 0,-12 0 34 16,0 0-34-16,16 2 34 0,0-1-34 0,-16-1 39 15,0 0-39-15,18 2 39 0,1 0-39 0,-19-2 37 16,0 0-37-16,23 2 37 0,0-1-37 0,-23-1 35 16,0 0-35-16,26 4 35 0,3-4-35 0,-29 0 40 0,0 0-40 15,33 1 40-15,4 5-40 0,-37-6 40 0,0 0-40 16,41 5 40-16,-6-3-40 0,-35-2 37 0,0 0-37 15,37 1 37-15,4 1-37 0,-41-2 41 0,0 0-41 0,42 4 42 16,-1-1-42-16,-41-3 38 0,0 0-38 0,38 5 38 16,-1 4-38-16,-37-9 32 0,0 0-32 0,44 10 33 15,6 1-33-15,-50-11 26 0,0 0-26 0,47 10 27 16,1 0-27-16,-48-10 23 0,0 0-23 0,46 11 23 16,-2-3-23-16,-44-8 20 0,0 0-20 0,49 7 20 15,3-1-20-15,-52-6 18 0,0 0-18 0,49 6 19 16,-5 1-19-16,-44-7 15 0,0 0-15 0,46 7 16 15,5-2-16-15,-51-5 21 0,0 0-21 0,53 6 22 16,-4 2-22-16,-49-8 25 0,0 0-25 0,50 9 26 16,-8-4-26-16,-42-5 25 0,0 0-25 0,50 4 26 15,4-3-26-15,-54-1 23 0,0 0-23 0,62 6 23 0,-4-5-23 16,-58-1 18-16,0 0-18 0,60 5 19 0,-2 1-19 16,-58-6 17-16,0 0-17 0,59 0 18 0,-5 0-18 15,-54 0 14-15,0 0-14 0,55 1 15 0,-2 3-15 16,-53-4 11-16,0 0-11 0,54 3 11 0,1 1-11 15,-55-4 8-15,0 0-8 0,58 0 9 0,-8 0-9 16,-50 0 8-16,0 0-8 0,46 0 8 0,-1-4-8 16,-45 4 7-16,0 0-7 0,48-1 8 0,3 1-8 0,-51 0 7 15,0 0-7-15,50 0 8 0,-6-4-8 0,-44 4 7 16,0 0-7-16,46-3 8 0,3 3-8 0,-49 0 8 16,0 0-8-16,49 0 8 0,-8 0-8 0,-41 0 6 0,0 0-6 15,42 1 7-15,11-2-7 0,-53 1 6 0,0 0-6 16,50-4 7-16,1 1-7 0,-51 3 7 15,0 0-7-15,44-5 7 0,-9-1-7 0,-35 6 5 0,0 0-5 16,34-7 6-16,6 2-6 0,-40 5 6 0,0 0-6 16,37-7 6-16,-3 2-6 0,-34 5 7 0,0 0-7 0,24-7 8 15,1-1-8-15,-25 8 8 0,0 0-8 0,25-7 8 16,1 5-8-16,-26 2 6 0,0 0-6 0,27-2 7 16,-1 0-7-16,-26 2 5 0,0 0-5 0,28-5 6 15,-1-3-6-15,-27 8 4 0,0 0-4 0,25-9 5 16,1 4-5-16,-26 5 4 0,0 0-4 0,27-4 4 15,-5 1-4-15,-22 3 3 0,0 0-3 0,27-4 3 16,1 1-3-16,-28 3 3 0,0 0-3 0,30-4 4 16,-7 1-4-16,-23 3 3 0,0 0-3 0,23-3 3 15,5-1-3-15,-28 4 4 0,0 0-4 0,32-3 4 0,1-3-4 16,-33 6 2-16,0 0-2 0,37-7 3 0,-1 1-3 16,-36 6 1-16,0 0-1 0,37-6 2 0,-2 1-2 15,-35 5 1-15,0 0-1 0,41-5 1 0,1 0-1 16,-42 5 0-16,0 0 0 0,44-5 1 0,5-1-1 15,-49 6 1-15,0 0-1 0,50-3 2 0,-2-1-2 16,-48 4 2-16,0 0-2 0,49-5 2 0,-1-3-2 16,-48 8 2-16,0 0-2 0,47-7 2 0,4 3-2 0,-51 4 2 15,0 0-2-15,51-3 2 0,2-2-2 0,-53 5 2 16,0 0-2-16,52-6 2 0,-7 5-2 0,-45 1 1 16,0 0-1-16,44-2 2 0,-3 0-2 0,-41 2 1 15,0 0-1-15,35-3 2 0,2-1-2 0,-37 4 1 0,0 0-1 16,37-5 1-16,4-4-1 0,-41 9 1 15,0 0-1-15,41-6 1 0,-6 0-1 0,-35 6 1 0,0 0-1 16,35-1 2-16,2-1-2 0,-37 2 1 0,0 0-1 16,37 0 1-16,2 0-1 0,-39 0 1 0,0 0-1 0,37 2 1 15,4-1-1-15,-41-1 0 0,0 0 0 0,49 2 1 16,6-2-1-16,-55 0 0 0,0 0 0 0,53 0 1 16,3 4-1-16,-56-4 0 0,0 0 0 0,56 3 1 15,4 6-1-15,-60-9 0 0,0 0 0 0,59 7 0 16,8-2 0-16,-67-5 0 0,0 0 0 0,72 1 1 15,0-2-1-15,-72 1 0 0,0 0 0 0,73 0 0 16,-10 5 0-16,-63-5 0 0,0 0 0 0,64 5 0 16,-4-3 0-16,-60-2 0 0,0 0 0 0,58 2 0 15,0 1 0-15,-58-3 0 0,0 0 0 0,51 4 0 16,2-1 0-16,-53-3 0 0,0 0 0 0,53 5 0 0,7 2 0 16,-60-7 0-16,0 0 0 0,60 7 0 0,2-4 0 15,-62-3 0-15,0 0 0 0,54 2 0 0,-1 2 0 16,-53-4 0-16,0 0 0 0,55 3 1 0,8-3-1 15,-63 0 0-15,0 0 0 0,64 2 1 0,5 3-1 16,-69-5 1-16,0 0-1 0,63 4 1 0,-5-4-1 16,-58 0 1-16,0 0-1 0,57 0 1 0,3 1-1 15,-60-1 1-15,0 0-1 0,55 2 1 0,-1-2-1 16,-54 0 1-16,0 0-1 0,53 0 2 0,-3 3-2 0,-50-3 1 16,0 0-1-16,49 2 2 0,0-2-2 0,-49 0 1 0,0 0-1 15,48 2 2-15,0 3-2 0,-48-5 1 0,0 0-1 16,45 4 1-16,1-8-1 0,-46 4 1 0,0 0-1 15,48-2 1-15,0 6-1 0,-48-4 1 0,0 0-1 16,49 3 2-16,-1-3-2 0,-48 0 1 0,0 0-1 16,45 0 2-16,-4 4-2 0,-41-4 1 0,0 0-1 15,41 3 2-15,1-1-2 0,-42-2 1 0,0 0-1 16,48 2 2-16,-6 1-2 0,-42-3 1 0,0 0-1 0,46 4 1 16,5-1-1-16,-51-3 1 0,0 0-1 0,51 4 2 15,-2-1-2-15,-49-3 1 0,0 0-1 0,53 3 2 16,7 1-2-16,-60-4 1 0,0 0-1 0,60 3 1 15,4 1-1-15,-64-4 1 0,0 0-1 0,67 2 1 16,0-2-1-16,-67 0 0 0,0 0 0 0,67 3 1 16,-11 4-1-16,-56-7 0 0,0 0 0 0,62 7 1 15,5-4-1-15,-67-3 0 0,0 0 0 0,69 2 0 16,1 0 0-16,-70-2 0 0,0 0 0 0,69 2 0 16,-5-6 0-16,-64 4 0 0,0 0 0 0,67-2 0 15,5 8 0-15,-72-6 0 0,0 0 0 0,81 5 0 0,2-2 0 16,-83-3 0-16,0 0 0 0,85 2 0 0,-13 0 0 15,-72-2 0-15,0 0 0 0,72 3 0 0,-3-1 0 16,-69-2 0-16,0 0 0 0,67 0 0 0,0 0 0 16,-67 0 0-16,0 0 0 0,66 2 1 0,4-1-1 15,-70-1 0-15,0 0 0 0,67 4 1 0,-3-1-1 0,-64-3 1 16,0 0-1-16,63 2 1 0,-1-2-1 16,-62 0 1-16,0 0-1 0,65 3 2 0,6 4-2 0,-71-7 1 15,0 0-1-15,68 9 1 0,-4-2-1 0,-64-7 1 0,0 0-1 16,60 5 2-16,2-1-2 0,-62-4 1 0,0 0-1 15,61 0 2-15,10 0-2 0,-71 0 1 0,0 0-1 16,71 0 2-16,-6 5-2 0,-65-5 1 0,0 0-1 16,60 7 1-16,-7-6-1 0,-53-1 1 0,0 0-1 15,56-1 2-15,4-5-2 0,-60 6 1 0,0 0-1 0,60-3 2 16,-11 5-2-16,-49-2 1 0,0 0-1 0,48 1 1 16,1-2-1-16,-49 1 1 0,0 0-1 0,48-4 2 15,-4 3-2-15,-44 1 2 0,0 0-2 0,44-4 2 16,6 1-2-16,-50 3 2 0,0 0-2 0,49-2 3 15,-3 0-3-15,-46 2 3 0,0 0-3 0,49-2 4 16,15-1-4-16,-64 3 4 0,0 0-4 0,60-2 4 16,-11 1-4-16,-49 1 4 0,0 0-4 0,41-2 4 15,-10-2-4-15,-31 4 3 0,0 0-3 0,36-3 4 16,6 1-4-16,-42 2 2 0,0 0-2 0,44-3 2 16,0-3-2-16,-44 6 2 0,0 0-2 0,37-6 2 0,-10 2-2 15,-27 4 2-15,0 0-2 0,19 2 2 0,2 1-2 16,-21-3 2-16,0 0-2 0,14 2 2 0,4-5-2 15,-18 3 1-15,0 0-1 0,12-2 1 0,-3 4-1 16,-9-2 1-16,0 0-1 0,7 1 2 0,-7-1-2 16,0 0 1-16,0 0-1 0,0 0 2 0,0 0-2 15,0 0 1-15,0 0-1 0,7 0 2 0,-7 0-2 16,0 0 0-16,0 0 0 0,0 0 1 0,7 0-1 0,-7 0 0 16,0 0 0-16,0 0 1 0,0 0-1 0,0 0 0 15,0 0 0-15,0 0 0 0,0 0 0 0,0 0 0 16,0 0 0-16,0 0 0 0,0 0 0 0,0 0 0 0,0 0 0 15,0 0 0-15,0 0 0 0,0 0 0 0,0 0 0 16,0 0 0-16,0 0 0 0,0 0 0 0,0 0 0 16,0 0 0-16,0 0 0 0,0 0 0 0,0 0 0 15,0 0 0-15,0 0 0 0,0 0 0 0,0 0 0 16,0 0 0-16,0 0 0 0,0 0 0 0,0 0 0 0,0 0 0 16,0 0 0-16,0 0 0 0,0 0 0 0,0 0 0 15,0 0 0-15,0 0 0 0,0 0 0 0,0 0 0 16,0 0 0-16,0 0 0 0,0 0 0 0,0 0 0 15,0 0 0-15,0 0 0 0,0 0 0 0,0 0 0 16,0 0 0-16,0 0 0 0,0 0 0 0,0 0 0 16,0 0 0-16,0 0 0 0,0 0 0 0,0 0 0 15,0 0 0-15,0 0 0 0,0 0 0 0,0 0 0 16,0 0 0-16,0 0 0 0,0 0 0 0,0 0 0 16,0 0 0-16,0 0-1 0,0 0 1 0,0 0 0 0,0 0 0 15,0 0-1-15,0 0 1 0,0 0 0 0,0 0 0 16,0 0-1-16,0 0 1 0,0 0 0 0,0 0 0 15,0 0-1-15,0 0 1 0,0 0 0 0,0 0 0 16,0 0-1-16,0 0 1 0,0 0 0 0,0 0 0 16,0 0-1-16,0 0 1 0,0 0-1 0,0 0 1 15,0 0-2-15,0 0 2 0,0 0-1 0,0 0 1 16,0 0-2-16,0 0 2 0,0 0-1 0,0 0 1 0,0 0-1 16,0 0 1-16,0 0-1 0,0 0 1 0,0 0-1 15,0 0 1-15,0 0 0 0,2-7 0 0,-2 7-1 16,0 0 1-16,0 0 0 0,0 0 0 0,0 0 0 15,0 0 0-15,0 0 0 0,0 0 0 0,0 0 0 0,0 0 0 16,0 0 0-16,0 0 0 0,0 0 0 0,0 0 0 16,0 0 0-16,0 0 0 0,0 0 0 0,0 0 0 15,0 0 0-15,0 0 0 0,0 0-1 0,0 0 1 16,0 0 0-16,0 0 0 0,0 0-1 0,0 0 1 0,0 0 0 16,0 0 0-16,0 0 0 0,0 0 0 0,0 0 0 15,0 0 0-15,0 0 0 0,0 0 0 0,0 0 0 16,0 0 0-16,0 0 0 0,0 0 0 0,0 0 0 15,0 0 0-15,0 0 0 0,0 0 0 0,0 0 0 16,0 0 0-16,0 0 0 0,0 0 0 0,0 0 0 16,0 0 0-16,0 0 0 0,0 0 0 0,0 0 0 15,0 0 0-15,0 0 0 0,0 0 0 0,0 0 0 16,0 0 0-16,0 0 0 0,0 0 0 0,0 0 0 16,0 0 0-16,0 0 0 0,0 0 0 0,0 0 0 15,0 0 0-15,0 0 0 0,0 0 0 0,0 0 0 0,0 0 0 16,0 0 0-16,0 0 0 0,0 0 0 0,0 0 0 15,0 0 0-15,0 0 0 0,0 0 0 0,0 0 0 16,0 0 0-16,0 0 0 0,0 0 0 0,0 0 0 16,0 0 0-16,0 0 0 0,0 0 0 0,0 0 0 15,0 0 0-15,0 0 0 0,0 0 0 0,0 0 0 16,0 0 0-16,0 0 0 0,0 0 0 0,0 0 0 16,0 0 0-16,0 0 0 0,0 0 0 0,0 0 0 0,0 0 0 15,0 0 0-15,0 0 1 0,0 0-1 0,0 0 0 16,0 0 0-16,0 0 0 0,0 0 0 0,0 0 0 15,0 0 0-15,0 0 1 0,0 0-1 0,0 0 1 16,0 0-1-16,0 0 1 0,0 0-1 0,0 0 1 0,0 0-1 16,0 0 1-16,0 0-1 0,0 0 1 0,0 0-1 15,0 0 2-15,0 0-2 0,0 0 2 0,0 0-2 16,0 0 2-16,0 0-2 0,0 0 2 0,0 0-2 0,0 0 2 16,0 0-2-16,0 0 2 0,0 0-2 0,0 0 2 15,0 0-2-15,0 0 2 0,0 0-2 0,0 0 2 16,0 0-2-16,0 0 1 0,0 0-1 0,0 0 2 15,0 0-2-15,0 0 1 0,0 0-1 0,0 0 1 16,0 0-1-16,0 0 0 0,0 0 0 0,0 0 0 16,0 0 0-16,0 0-3 0,0 0 3 0,14 14-2 15,11 26 2-15,-25-40-31 0,0 0 31 0,41 42-31 16,10-22 31-16,0 1-1686 0</inkml:trace>
  <inkml:trace contextRef="#ctx0" brushRef="#br0" timeOffset="103868.06">17951 16788 1748 0,'0'0'0'16,"-5"-17"0"-16,5 17 66 0,0 0-66 0,-2-14 67 15,2 4-67-15,0 10 105 0,0 0-105 0,0 0 106 16,0 0-106-16,0 0 49 0,0 0-49 0,-11 5 49 15,-4 17-49-15,15-22 16 0,0 0-16 0,-22 40 17 16,-6 21-17-16,28-61 14 0,0 0-14 0,-26 79 14 16,-4 16-14-16,30-95 7 0,0 0-7 0,-25 104 7 15,-5 2-7-15,30-106 4 0,0 0-4 0,-26 104 5 16,10-11-5-16,16-93 3 0,0 0-3 0,-14 83 4 0,3-8-4 16,11-75 0-16,0 0 0 0,-7 57 0 0,2-26 0 15,5-31-3-15,0 0 3 0,-2 17-2 0,2-6 2 16,0-11-10-16,0 0 10 0,7-14-9 0,2-30 9 15,1-1-1633-15</inkml:trace>
  <inkml:trace contextRef="#ctx0" brushRef="#br0" timeOffset="104301.67">17586 16567 1681 0,'0'0'0'0,"0"0"0"0,0 0 0 0,0 0 2 16,0 0-2-16,7-7 3 0,-7 7-3 0,0 0 3 0,0 0-3 15,14-2 4-15,27-3-4 0,-41 5 8 0,0 0-8 16,67-11 9-16,37-4-9 0,-104 15 28 0,0 0-28 16,122-16 29-16,13 4-29 0,-135 12 47 0,0 0-47 15,133-8 48-15,1 2-48 0,-134 6 53 0,0 0-53 0,125-1 54 16,-2 2-54-16,-123-1 43 0,0 0-43 0,110 9 44 16,-17 7-44-16,-93-16 35 0,0 0-35 0,78 27 35 15,-11 13-35-15,-67-40 27 0,0 0-27 0,58 54 28 16,-17 11-28-16,-41-65 18 0,0 0-18 0,33 71 19 15,-6 11-19-15,-27-82 13 0,0 0-13 0,17 88 13 16,-6 5-13-16,-11-93 13 0,0 0-13 0,3 99 13 16,-6 1-13-16,3-100 11 0,0 0-11 0,-7 109 11 15,-2 6-11-15,9-115 9 0,0 0-9 0,-12 109 9 16,-8-11-9-16,20-98 10 0,0 0-10 0,-26 94 10 16,-11 1-10-16,37-95 9 0,0 0-9 0,-41 87 10 0,-3-18-10 15,44-69 9-15,0 0-9 0,-51 60 10 16,-14-8-10-16,65-52 7 0,0 0-7 0,-73 45 8 15,-4-7-8-15,77-38 5 0,0 0-5 0,-74 31 5 0,5-10-5 16,69-21 1-16,0 0-1 0,-65 12 2 0,1-6-2 16,64-6-1-16,0 0 1 0,-58-4 0 0,7-6 0 15,51 10-9-15,0 0 9 0,-25-23-8 0,34-13 8 16,0 1-1724-16</inkml:trace>
  <inkml:trace contextRef="#ctx0" brushRef="#br0" timeOffset="104618.47">21267 16664 1636 0,'0'0'0'0,"0"0"0"0,0 0 0 0,0 0-1 0,0 0 1 0,4 8 0 16,-4-8 0-16,0 0-3 0,0 0 3 0,0 0-3 15,-9 2 3-15,9-2 8 0,0 0-8 0,-4 10 9 16,1 15-9-16,3-25 12 0,0 0-12 0,-16 48 13 16,-9 39-13-16,25-87 20 0,0 0-20 0,-35 105 20 15,-2 11-20-15,37-116 23 0,0 0-23 0,-37 125 23 16,5 6-23-16,32-131 17 0,0 0-17 0,-26 125 17 16,8-21-17-16,18-104 12 0,0 0-12 0,-19 90 13 15,1-19-13-15,18-71 5 0,0 0-5 0,-12 51 5 0,6-25-5 16,6-26 0-16,0 0 0 0,6 9 1 0,15-16-1 15,0 0-1311-15</inkml:trace>
  <inkml:trace contextRef="#ctx0" brushRef="#br0" timeOffset="105001.81">21183 16491 1479 0,'0'0'0'0,"0"0"0"0,7 0 0 0,-7 0 4 16,0 0-4-16,21 3 4 0,26 6-4 0,-47-9 6 0,0 0-6 16,62 13 6-16,18 8-6 0,-80-21 11 0,0 0-11 15,88 30 12-15,12 8-12 0,-100-38 19 0,0 0-19 16,110 43 20-16,6 4-20 0,-116-47 26 0,0 0-26 0,115 45 26 16,-2 1-26-16,-113-46 28 0,0 0-28 0,107 52 29 15,-3 5-29-15,-104-57 23 0,0 0-23 0,90 63 23 16,-23 4-23-16,-67-67 20 0,0 0-20 0,55 69 21 15,-22-5-21-15,-33-64 14 0,0 0-14 0,18 59 15 16,-20 0-15-16,2-59 9 0,0 0-9 0,-17 62 9 16,-22 11-9-16,39-73 7 0,0 0-7 0,-50 69 7 15,-6-5-7-15,56-64 6 0,0 0-6 0,-71 59 7 16,-4-3-7-16,75-56 6 0,0 0-6 0,-78 52 6 16,4-2-6-16,74-50 8 0,0 0-8 0,-74 48 8 15,0 1-8-15,74-49 3 0,0 0-3 0,-73 43 4 16,3-7-4-16,70-36 1 0,0 0-1 0,-65 31 1 0,15-5-1 15,50-26-2-15,0 0 2 0,-37 12-2 0,12-18 2 16,1-1-1338-16</inkml:trace>
  <inkml:trace contextRef="#ctx0" brushRef="#br0" timeOffset="105338.8">24398 16934 1625 0,'0'0'0'16,"0"0"0"-16,0 0 0 0,0 0-1 0,0 0 1 16,0 0-1-16,0 0 1 0,0 0-3 0,0 0 3 0,0 0-3 15,0 0 3-15,0 0 3 0,0 0-3 0,-9 10 4 16,4 4-4-16,5-14 8 0,0 0-8 0,-14 36 9 15,-6 40-9-15,20-76 16 0,0 0-16 0,-22 99 17 16,-3 19-17-16,25-118 18 0,0 0-18 0,-25 124 18 16,0-1-18-16,25-123 14 0,0 0-14 0,-22 119 15 15,4-4-15-15,18-115 10 0,0 0-10 0,-12 95 11 16,3-33-11-16,9-62 8 0,0 0-8 0,-6 40 8 16,3-16-8-16,3-24 3 0,0 0-3 0,0 0 3 15,16-38-3-15,-2 2-1277 0</inkml:trace>
  <inkml:trace contextRef="#ctx0" brushRef="#br0" timeOffset="105752.6">24469 16691 1535 0,'0'0'0'0,"0"0"0"0,0 0 0 15,0 0 0-15,0 0 0 0,0 0 1 0,5 5-1 16,-5-5 1-16,0 0-1 0,37-1 2 0,41-4-2 0,-78 5 16 15,0 0-16-15,93-6 16 0,1 5-16 0,-94 1 28 0,0 0-28 16,105 3 29-16,14 7-29 0,-119-10 41 16,0 0-41-16,127 18 41 0,10 4-41 0,-137-22 42 0,0 0-42 15,132 31 42-15,-5 6-42 0,-127-37 33 0,0 0-33 16,115 41 33-16,-9 8-33 0,-106-49 24 0,0 0-24 16,92 62 24-16,-11 14-24 0,-81-76 18 0,0 0-18 15,63 88 19-15,-19 8-19 0,-44-96 14 0,0 0-14 0,29 100 15 16,-17 6-15-16,-12-106 12 0,0 0-12 0,4 100 13 15,-13-7-13-15,9-93 9 0,0 0-9 0,-16 87 10 16,-9-9-10-16,25-78 7 0,0 0-7 0,-33 72 8 16,-13-4-8-16,46-68 5 0,0 0-5 0,-55 55 5 15,-8-6-5-15,63-49 3 0,0 0-3 0,-67 40 4 16,-8-11-4-16,75-29 2 0,0 0-2 0,-79 22 2 16,-7-4-2-16,86-18 2 0,0 0-2 0,-92 8 2 15,-2-9-2-15,94 1 1 0,0 0-1 0,-88-7 2 16,4-4-2-16,84 11 0 0,0 0 0 0,-80-17 0 15,6-11 0-15,74 28-4 0,0 0 4 0,-58-41-4 16,16-14 4-16,-1 1-1480 0</inkml:trace>
  <inkml:trace contextRef="#ctx0" brushRef="#br0" timeOffset="106135.57">28781 16518 1367 0,'0'0'0'16,"0"0"0"-16,0 0 0 0,0 0 8 0,0 0-8 0,0 0 9 15,-7-3-9-15,7 3 3 0,0 0-3 0,0 0 4 16,0 0-4-16,0 0 12 0,0 0-12 0,-14 12 12 16,0 9-12-16,14-21 9 0,0 0-9 0,-25 38 10 15,-12 27-10-15,37-65 10 0,0 0-10 0,-44 77 10 16,-2 7-10-16,46-84 9 0,0 0-9 0,-44 96 10 16,0 11-10-16,44-107 7 0,0 0-7 0,-40 112 8 15,4-1-8-15,36-111 10 0,0 0-10 0,-33 109 10 16,5-8-10-16,28-101 7 0,0 0-7 0,-25 83 7 15,7-23-7-15,18-60 6 0,0 0-6 0,-3 36 6 0,15-29-6 16,0 0-1091-16</inkml:trace>
  <inkml:trace contextRef="#ctx0" brushRef="#br0" timeOffset="106518.45">28774 16331 1502 0,'0'0'0'0,"0"0"0"0,20 2 0 0,-20-2-1 16,0 0 1-16,31 3 0 0,21-1 0 0,-52-2-4 0,0 0 4 15,75 4-4-15,26 6 4 0,-101-10-3 0,0 0 3 16,122 16-3-16,19 3 3 0,-141-19 5 0,0 0-5 16,150 27 6-16,1 15-6 0,-151-42 31 0,0 0-31 15,152 52 32-15,-4 12-32 0,-148-64 46 0,0 0-46 16,143 71 46-16,-7 3-46 0,-136-74 45 0,0 0-45 0,122 76 46 15,-18 4-46-15,-104-80 28 0,0 0-28 0,83 80 29 16,-27-3-29-16,-56-77 16 0,0 0-16 0,37 82 17 16,-21-4-17-16,-16-78 13 0,0 0-13 0,-2 74 13 15,-17 2-13-15,19-76 8 0,0 0-8 0,-35 76 8 16,-24-3-8-16,59-73 4 0,0 0-4 0,-79 68 5 16,-23-3-5-16,102-65 3 0,0 0-3 0,-111 63 4 15,-11-3-4-15,122-60 2 0,0 0-2 0,-125 59 2 16,-8-5-2-16,133-54 0 0,0 0 0 0,-146 39 1 15,-18-20-1-15,164-19-1 0,0 0 1 0,-184-3 0 0,-20-26 0 16,204 29-2-16,0 0 2 0,-196-49-1 0,20-18 1 16,1 1-1360-16</inkml:trace>
  <inkml:trace contextRef="#ctx0" brushRef="#br0" timeOffset="107252.51">12748 17210 1591 0,'0'0'0'15,"0"0"0"-15,0 0 0 0,0 0 51 0,0 0-51 16,0 0 51-16,0 0-51 0,0 0 80 0,0 0-80 15,0 0 80-15,0 0-80 0,0 0 41 0,0 0-41 0,0 0 41 16,-13 23-41-16,13-23 12 0,0 0-12 0,-1 48 12 16,-7 48-12-16,8-96 5 0,0 0-5 0,-5 115 6 15,0 8-6-15,5-123 3 0,0 0-3 0,-4 125 4 16,1 8-4-16,3-133 2 0,0 0-2 0,-2 127 3 16,2-6-3-16,0-121 1 0,0 0-1 0,2 107 1 15,-4-10-1-15,2-97 0 0,0 0 0 0,-5 81 0 16,1-20 0-16,4-61-1 0,0 0 1 0,0 43 0 15,0-19 0-15,0-24-6 0,0 0 6 0,0 0-5 16,-21-34 5-16,2-1-1419 0</inkml:trace>
  <inkml:trace contextRef="#ctx0" brushRef="#br0" timeOffset="107635.53">12645 17210 1087 0,'0'0'0'0,"0"0"0"0,0-15 0 16,0 15 5-16,0 0-5 0,0-11 6 0,0 11-6 15,0 0 16-15,0 0-16 0,0-6 16 0,0 6-16 16,0 0 82-16,0 0-82 0,0 0 82 0,0 0-82 0,0 0 87 16,0 0-87-16,37-11 88 0,46-13-88 0,-83 24 86 15,0 0-86-15,106-26 86 0,12 3-86 0,-118 23 72 0,0 0-72 16,129-19 73-16,16-3-73 0,-145 22 52 0,0 0-52 16,144-16 53-16,1 11-53 0,-145 5 37 15,0 0-37-15,139 11 37 0,-3 13-37 0,-136-24 25 0,0 0-25 16,124 41 26-16,-4 18-26 0,-120-59 15 0,0 0-15 15,104 75 15-15,-18 21-15 0,-86-96 10 0,0 0-10 16,67 104 11-16,-21-3-11 0,-46-101 7 0,0 0-7 0,28 97 8 16,-14-11-8-16,-14-86 4 0,0 0-4 0,-1 83 5 15,-22-1-5-15,23-82 3 0,0 0-3 0,-45 77 3 16,-18 1-3-16,63-78 2 0,0 0-2 0,-78 73 2 16,-12-9-2-16,90-64 1 0,0 0-1 0,-100 61 2 15,-8 1-2-15,108-62 1 0,0 0-1 0,-107 59 1 16,-3-7-1-16,110-52 0 0,0 0 0 0,-111 43 0 15,-3-3 0-15,114-40 0 0,0 0 0 0,-108 22 0 16,13-24 0-16,-1 1-1520 0</inkml:trace>
  <inkml:trace contextRef="#ctx0" brushRef="#br0" timeOffset="110554.63">13991 16465 1031 0,'0'0'0'0,"0"0"0"16,0 0 0-16,0 0 22 0,0 0-22 0,0 0 23 16,0 0-23-16,0 0 50 0,0 0-50 0,0 0 50 15,0 0-50-15,0 0 51 0,0 0-51 0,0 0 52 16,0 0-52-16,0 0 31 0,0 0-31 0,0 0 32 0,0 0-32 15,0 0 20-15,0 0-20 0,0 0 20 0,0 0-20 16,0 0 13-16,0 0-13 0,0 0 14 0,-19 38-14 16,19-38 11-16,0 0-11 0,-28 43 12 0,-6 19-12 15,34-62 11-15,0 0-11 0,-39 69 12 0,-5 1-12 16,44-70 11-16,0 0-11 0,-49 72 11 0,-4 6-11 16,53-78 10-16,0 0-10 0,-51 75 11 0,5-3-11 15,46-72 13-15,0 0-13 0,-35 64 13 0,5-14-13 0,30-50 22 16,0 0-22-16,-25 45 23 0,-5-1-23 0,30-44 29 0,0 0-29 15,-20 36 30-15,8-19-30 0,12-17 29 0,0 0-29 16,-5 13 29-16,-4 0-29 0,9-13 28 0,0 0-28 16,-5 12 28-16,5-5-28 0,0-7 21 15,0 0-21-15,0 0 22 0,0 0-22 0,0 0 11 0,0 0-11 16,9 7 12-16,22-1-12 0,1-1-1296 0</inkml:trace>
  <inkml:trace contextRef="#ctx0" brushRef="#br0" timeOffset="111125.69">19106 16027 1054 0,'0'0'0'0,"0"0"0"0,0 0 0 0,0 0 8 16,0 0-8-16,-5 0 8 0,5 0-8 0,0 0 42 0,0 0-42 16,0 0 42-16,0 0-42 0,0 0 44 0,0 0-44 15,-9 5 44-15,9-5-44 0,0 0 31 0,0 0-31 16,0 0 32-16,0 0-32 0,0 0 25 0,0 0-25 16,0 0 26-16,0 0-26 0,0 0 21 0,0 0-21 15,0 0 22-15,0 0-22 0,0 0 19 0,0 0-19 0,-8 21 20 16,-19 27-20-16,27-48 16 0,0 0-16 0,-37 62 16 15,-12 11-16-15,49-73 27 0,0 0-27 0,-52 73 27 16,1-2-27-16,51-71 32 0,0 0-32 0,-56 71 33 16,-13 3-33-16,69-74 25 0,0 0-25 0,-67 76 26 15,4-1-26-15,63-75 27 0,0 0-27 0,-59 65 28 16,12-6-28-16,47-59 23 0,0 0-23 0,-41 56 24 16,2-3-24-16,39-53 14 0,0 0-14 0,-33 49 15 15,8-11-15-15,25-38 11 0,0 0-11 0,-16 29 11 16,15-11-11-16,-5-1-1285 0</inkml:trace>
  <inkml:trace contextRef="#ctx0" brushRef="#br0" timeOffset="111501.96">21990 16331 1401 0,'0'0'0'15,"0"0"0"-15,0 0 0 0,0 0 1 0,0 0-1 0,0 0 2 16,0 0-2-16,0 0 5 0,0 0-5 0,-7 7 6 15,7-7-6-15,0 0 31 0,0 0-31 0,0 0 31 16,0 0-31-16,0 0 31 0,0 0-31 0,-8 12 31 16,-15 21-31-16,23-33 30 0,0 0-30 0,-34 50 30 15,-10 16-30-15,44-66 27 0,0 0-27 0,-46 76 27 16,6 4-27-16,40-80 20 0,0 0-20 0,-34 73 21 16,9-11-21-16,25-62 16 0,0 0-16 0,-19 52 17 15,7-12-17-15,12-40 12 0,0 0-12 0,-6 31 12 16,5-9-12-16,1-22 6 0,0 0-6 0,7 19 6 0,8-1-6 15,-15-18 2-15,0 0-2 0,41 1 3 0,28-16-3 16,0-3-1266-16</inkml:trace>
  <inkml:trace contextRef="#ctx0" brushRef="#br0" timeOffset="111851.6">25679 16714 1367 0,'0'0'0'16,"0"0"0"-16,14 10 0 0,-14-10 1 0,0 0-1 15,10 7 1-15,-4 0-1 0,-6-7 2 0,0 0-2 0,0 0 3 16,0 0-3-16,0 0 16 0,0 0-16 0,-11 10 16 15,-8 4-16-15,19-14 16 0,0 0-16 0,-25 23 16 16,-7 8-16-16,32-31 18 0,0 0-18 0,-35 40 19 16,-4 13-19-16,39-53 17 0,0 0-17 0,-39 63 18 15,-5 4-18-15,44-67 21 0,0 0-21 0,-42 69 22 16,7-3-22-16,35-66 22 0,0 0-22 0,-29 59 23 16,5-7-23-16,24-52 16 0,0 0-16 0,-16 40 17 15,12-16-17-15,4-24 7 0,0 0-7 0,23 19 8 16,35-2-8-16,1 1-1175 0</inkml:trace>
  <inkml:trace contextRef="#ctx0" brushRef="#br0" timeOffset="112168.06">30120 16601 1300 0,'0'0'0'15,"0"0"0"-15,0 0 0 0,0 0 3 0,0 0-3 0,-7 38 4 16,-12 4-4-16,19-42 1 0,0 0-1 0,-37 54 1 15,-20 15-1-15,57-69 0 0,0 0 0 0,-76 76 0 16,-19 9 0-16,95-85 0 0,0 0 0 0,-107 86 0 16,-12 2 0-16,119-88-4 0,0 0 4 0,-125 82-4 15,-11-13 4-15,2 0-916 0</inkml:trace>
  <inkml:trace contextRef="#ctx0" brushRef="#br0" timeOffset="119907.54">15349 15904 393 0,'0'0'0'15,"0"0"0"-15,0 0 0 0,0 0 24 0,0 0-24 16,0 0 25-16,0 0-25 0,0 0 73 0,0 0-73 15,0 0 74-15,0 0-74 0,0 0 66 0,0 0-66 16,0 0 67-16,0 0-67 0,0 0 62 0,0 0-62 16,0 0 63-16,0 0-63 0,0 0 38 0,0 0-38 0,0 0 38 15,0 0-38-15,0 0 23 0,0 0-23 0,0 0 24 16,-8 19-24-16,8-19 16 0,0 0-16 0,-6 40 16 16,-3 20-16-16,9-60 12 0,0 0-12 0,-8 71 13 15,-5-5-13-15,13-66 9 0,0 0-9 0,-9 57 10 16,4-15-10-16,5-42 10 0,0 0-10 0,-3 32 10 15,1-7-10-15,2-25 11 0,0 0-11 0,0 17 11 16,0-5-11-16,0-12 12 0,0 0-12 0,0 7 13 16,0-7-13-16,0 0 7 0,0 0-7 0,-9 4 7 15,9-4-7-15,0 0-786 0</inkml:trace>
  <inkml:trace contextRef="#ctx0" brushRef="#br0" timeOffset="120269.73">15279 15918 807 0,'0'0'0'0,"0"0"0"0,0 0 0 0,0 0 4 16,0 0-4-16,7 5 4 0,-7-5-4 0,0 0 9 16,0 0-9-16,21 5 9 0,7 4-9 0,-28-9 17 0,0 0-17 15,36 10 17-15,2-1-17 0,-38-9 14 0,0 0-14 16,39 8 15-16,-4 3-15 0,-35-11 13 0,0 0-13 15,37 8 13-15,-5-1-13 0,-32-7 13 0,0 0-13 16,28 6 14-16,-6 2-14 0,-22-8 14 0,0 0-14 16,15 14 14-16,5 5-14 0,-20-19 14 0,0 0-14 15,19 23 15-15,-10 1-15 0,-9-24 13 0,0 0-13 0,0 34 14 16,-5 13-14-16,5-47 10 0,0 0-10 0,-13 47 11 16,-4-13-11-16,17-34 9 0,0 0-9 0,-28 30 10 15,-9-1-10-15,37-29 6 0,0 0-6 0,-36 25 6 16,10-12-6-16,26-13 5 0,0 0-5 0,-27 11 5 15,8-4-5-15,19-7 0 0,0 0 0 0,-21 5 1 16,7-2-1-16,14-3-3 0,0 0 3 0,-6-5-3 16,1-9 3-16,2 0-758 0</inkml:trace>
  <inkml:trace contextRef="#ctx0" brushRef="#br0" timeOffset="121288.5">19643 15606 718 0,'0'0'0'0,"0"0"0"0,0 0 0 0,0 0-4 16,0 0 4-16,0 0-3 0,5 0 3 0,-5 0 1 16,0 0-1-16,0 0 2 0,0 0-2 0,0 0 8 15,0 0-8-15,0 0 8 0,0 0-8 0,0 0 16 16,0 0-16-16,0 0 17 0,0 0-17 0,0 0 24 0,0 0-24 15,-2 7 25-15,-7 14-25 0,9-21 28 0,0 0-28 16,-12 33 29-16,0 3-29 0,12-36 25 0,0 0-25 16,-11 36 26-16,2-1-26 0,9-35 22 0,0 0-22 0,-9 26 23 15,4-9-23-15,5-17 16 0,0 0-16 0,-2 11 16 16,2-11-16-16,0 0 15 0,0 0-15 0,-7 8 15 16,7-8-15-16,0 0 13 0,0 0-13 0,-1 7 13 15,1-7-13-15,0 0 11 0,0 0-11 0,0 7 12 16,0-7-12-16,0 0 10 0,0 0-10 0,0 0 11 15,-6 9-11-15,6-9 8 0,0 0-8 0,0 0 9 16,2-24-9-16,-2 24 8 0,0 0-8 0,2-25 8 16,-2-4-8-16,0 29 7 0,0 0-7 0,2-28 8 15,1 4-8-15,-3 24 6 0,0 0-6 0,2-19 7 16,-2 10-7-16,0 9 6 0,0 0-6 0,0 0 7 16,0 0-7-16,0 0 11 0,0 0-11 0,0 0 11 0,0 0-11 15,0 0 16-15,0 0-16 0,0 0 17 0,0 0-17 16,0 0 20-16,0 0-20 0,10-3 20 0,8 10-20 15,-18-7 19-15,0 0-19 0,18 8 20 0,-1 5-20 16,-17-13 17-16,0 0-17 0,16 12 17 0,5 2-17 16,-21-14 14-16,0 0-14 0,20 15 15 0,1-1-15 15,-21-14 6-15,0 0-6 0,18 10 7 0,-10-1-7 16,-8-9 4-16,0 0-4 0,6 7 5 0,-6-7-5 0,0 0 2 16,0 0-2-16,9 7 3 0,-9-7-3 0,0 0 2 15,0 0-2-15,0 9 2 0,0 3-2 0,0-12 1 16,0 0-1-16,-9 19 2 0,-5 7-2 0,14-26 1 0,0 0-1 15,-18 26 1-15,0-4-1 0,18-22 0 0,0 0 0 16,-23 21 0-16,-8 0 0 0,31-21-2 0,0 0 2 16,-27 17-1-16,13-8 1 0,14-9-10 0,0 0 10 15,-9 5-9-15,9-5 9 0,0 0-977 0</inkml:trace>
  <inkml:trace contextRef="#ctx0" brushRef="#br0" timeOffset="121868.61">22244 15620 1031 0,'0'0'0'15,"0"0"0"-15,0 0 0 0,0 0-2 0,0 0 2 16,0 0-1-16,0 0 1 0,0 0-6 0,0 0 6 16,0 0-5-16,0 0 5 0,0 0 1 0,0 0-1 0,-5 0 2 15,5 0-2-15,0 0 7 0,0 0-7 0,0 0 8 16,0 0-8-16,0 0 14 0,0 0-14 0,0 0 14 15,0 0-14-15,0 0 16 0,0 0-16 0,-3 16 17 16,3 13-17-16,0-29 11 0,0 0-11 0,0 40 11 16,-2 0-11-16,2-40 8 0,0 0-8 0,-4 41 9 15,-5 2-9-15,9-43 6 0,0 0-6 0,-10 42 6 16,5-18-6-16,5-24 6 0,0 0-6 0,-2 19 6 16,0-5-6-16,2-14 5 0,0 0-5 0,0 10 5 15,0-10-5-15,0 0 4 0,0 0-4 0,0 9 5 0,0-9-5 16,0 0 1-16,0 0-1 0,-7-2 2 0,-2-22-2 15,0 0-826-15</inkml:trace>
  <inkml:trace contextRef="#ctx0" brushRef="#br0" timeOffset="122237.51">22190 15385 617 0,'0'0'0'0,"0"0"0"0,1 7 0 0,-1-7 0 0,0 0 0 16,0 0 1-16,9 8-1 0,-9-8 0 0,0 0 0 16,16 7 1-16,12 10-1 0,-28-17 4 0,0 0-4 15,34 20 5-15,-1-7-5 0,-33-13 9 0,0 0-9 16,32 11 10-16,-9-3-10 0,-23-8 12 0,0 0-12 16,30 11 13-16,11 4-13 0,-41-15 13 0,0 0-13 0,35 11 13 15,-17-3-13-15,-18-8 17 0,0 0-17 0,12 11 18 16,4 1-18-16,-16-12 15 0,0 0-15 0,16 12 16 15,-6-3-16-15,-10-9 12 0,0 0-12 0,7 10 12 16,-1 4-12-16,-6-14 9 0,0 0-9 0,0 22 10 16,-11 11-10-16,11-33 11 0,0 0-11 0,-23 38 12 15,-12 6-12-15,35-44 11 0,0 0-11 0,-46 41 11 16,-10 2-11-16,56-43 10 0,0 0-10 0,-59 38 11 16,-1 2-11-16,60-40 3 0,0 0-3 0,-54 38 4 15,8-7-4-15,46-31 0 0,0 0 0 0,-34 20 0 16,18-17 0-16,1 0-600 0</inkml:trace>
  <inkml:trace contextRef="#ctx0" brushRef="#br0" timeOffset="122880.01">25904 15932 1020 0,'0'0'0'0,"0"0"0"0,0 0 0 0,0 0-1 15,0 0 1-15,-1-7-1 0,1 7 1 0,0 0 2 16,0 0-2-16,-7-2 3 0,7 2-3 0,0 0 14 15,0 0-14-15,0 0 15 0,0 0-15 0,0 0 16 16,0 0-16-16,0 0 16 0,0 0-16 0,0 0 17 0,0 0-17 16,-6 7 18-16,6-7-18 0,0 0 16 0,0 0-16 15,-3 21 16-15,1 10-16 0,2-31 13 0,0 0-13 16,-2 38 14-16,-1 2-14 0,3-40 16 0,0 0-16 16,-4 36 16-16,1-5-16 0,3-31 16 0,0 0-16 15,-2 24 16-15,0-6-16 0,2-18 10 0,0 0-10 0,0 10 11 16,0-10-11-16,0 0 5 0,0 0-5 0,0 9 6 15,0-9-6-15,0 0 0 0,0 0 0 0,0 0 0 16,0 0 0-16,0 0-896 0</inkml:trace>
  <inkml:trace contextRef="#ctx0" brushRef="#br0" timeOffset="123236.64">25785 15842 763 0,'0'0'0'0,"0"0"0"0,0-7 0 16,0 7 0-16,0 0 0 0,3-9 0 0,4-1 0 16,-7 10-1-16,0 0 1 0,7-11 0 0,6 1 0 15,-13 10 3-15,0 0-3 0,19-9 3 0,9 1-3 16,-28 8 12-16,0 0-12 0,35-2 12 0,6 7-12 16,-41-5 27-16,0 0-27 0,42 10 27 0,2 6-27 15,-44-16 33-15,0 0-33 0,45 22 34 0,0 8-34 16,-45-30 24-16,0 0-24 0,46 31 24 0,-7-2-24 0,-39-29 19 15,0 0-19-15,28 23 19 0,-14-11-19 0,-14-12 13 16,0 0-13-16,11 10 14 0,1 4-14 0,-12-14 7 16,0 0-7-16,13 14 7 0,-5-5-7 0,-8-9 3 15,0 0-3-15,-3 15 3 0,-15 15-3 0,18-30 1 0,0 0-1 16,-30 31 1-16,-14-2-1 0,44-29 0 0,0 0 0 16,-47 26 1-16,-3-1-1 0,50-25 0 0,0 0 0 15,-47 20 1-15,-3-2-1 0,50-18 0 0,0 0 0 0,-42 12 0 16,14-11 0-16,-1 1-728 0</inkml:trace>
  <inkml:trace contextRef="#ctx0" brushRef="#br0" timeOffset="123751.32">30492 15771 1054 0,'0'0'0'16,"0"0"0"-16,0 0 0 0,0 0-11 0,0 0 11 0,0 0-11 15,0 7 11-15,0-7-22 0,0 0 22 0,0 0-21 16,0 0 21-16,0 0 0 0,0 0 0 0,0 0 0 16,0 0 0-16,0 0 7 0,0 0-7 0,0 0 7 15,0 0-7-15,0 0 19 0,0 0-19 0,-5 8 20 16,-4 9-20-16,9-17 24 0,0 0-24 0,-12 33 25 16,-4 9-25-16,16-42 14 0,0 0-14 0,-18 47 15 15,1 5-15-15,17-52 7 0,0 0-7 0,-18 48 8 16,0-1-8-16,18-47 3 0,0 0-3 0,-15 41 3 15,0-8-3-15,15-33 0 0,0 0 0 0,-10 23 0 16,6-13 0-16,1 0-796 0</inkml:trace>
  <inkml:trace contextRef="#ctx0" brushRef="#br0" timeOffset="124086.71">30450 15745 639 0,'0'0'0'0,"0"0"0"0,11-19 0 0,-11 19 7 16,0 0-7-16,10-16 7 0,-1 4-7 0,-9 12 19 0,0 0-19 15,9-7 19-15,1 5-19 0,-10 2 22 0,0 0-22 16,15 4 22-16,4 6-22 0,-19-10 23 0,0 0-23 16,30 23 23-16,18 4-23 0,-48-27 25 15,0 0-25-15,54 35 26 0,1 0-26 0,-55-35 23 0,0 0-23 16,55 29 23-16,-8 0-23 0,-47-29 19 0,0 0-19 0,37 23 19 15,-14-8-19-15,-23-15 19 0,0 0-19 16,18 18 20-16,-1 8-20 0,-17-26 18 0,0 0-18 0,15 27 19 16,-10-1-19-16,-5-26 15 0,0 0-15 0,-9 30 16 15,-17 1-16-15,26-31 15 0,0 0-15 0,-37 28 16 16,-8-4-16-16,45-24 12 0,0 0-12 0,-51 21 12 16,-3-4-12-16,54-17 6 0,0 0-6 0,-62 14 7 15,-3-2-7-15,1 0-759 0</inkml:trace>
  <inkml:trace contextRef="#ctx0" brushRef="#br0" timeOffset="124307.34">29684 16705 1233 0,'0'0'0'0,"0"0"0"0,2 19 0 0,-2-19-1 0,0 0 1 16,-10 4-1-16,-20-20 1 0,0 0-864 0</inkml:trace>
  <inkml:trace contextRef="#ctx0" brushRef="#br0" timeOffset="134486.26">16067 15835 527 0,'0'0'0'0,"0"0"0"15,0 0 0-15,0 0 28 0,0 0-28 0,0 0 29 16,0 0-29-16,0 0 58 0,0 0-58 0,0 0 59 16,-23-18-59-16,23 18 46 0,0 0-46 0,-30-19 47 0,-1-5-47 15,31 24 20-15,0 0-20 0,-37-24 21 16,-6 1-21-16,43 23 14 0,0 0-14 0,-47-19 15 0,-3 7-15 15,50 12 7-15,0 0-7 0,-54-7 7 0,-5 7-7 16,59 0 4-16,0 0-4 0,-60 4 4 0,-3 11-4 16,63-15 2-16,0 0-2 0,-58 25 2 0,-1 7-2 15,59-32 1-15,0 0-1 0,-58 40 1 0,-2 5-1 16,60-45 0-16,0 0 0 0,-63 50 1 0,-8 6-1 16,71-56 0-16,0 0 0 0,-67 59 1 0,11 8-1 0,56-67 0 15,0 0 0-15,-53 71 0 0,9-7 0 0,44-64 0 16,0 0 0-16,-34 57 1 0,6-3-1 0,28-54 0 15,0 0 0-15,-21 55 0 0,3 9 0 0,18-64 0 16,0 0 0-16,-10 64 0 0,8 0 0 0,2-64-1 0,0 0 1 16,10 57-1-16,19-3 1 0,-29-54-3 0,0 0 3 15,37 43-3-15,12-6 3 0,-49-37-4 0,0 0 4 16,64 24-4-16,15-10 4 0,-79-14-3 0,0 0 3 16,88 5-2-16,9-7 2 0,-97 2-2 0,0 0 2 15,106-12-1-15,7-9 1 0,-113 21-1 0,0 0 1 0,120-31 0 16,2-7 0-16,-122 38 0 0,0 0 0 0,128-48 1 15,8-9-1-15,-136 57 4 0,0 0-4 0,134-63 4 16,-3-1-4-16,-131 64 10 0,0 0-10 0,113-66 10 16,-16 2-10-16,-97 64 13 0,0 0-13 0,79-62 14 15,-19 0-14-15,-60 62 15 0,0 0-15 0,48-62 15 16,-20 10-15-16,-28 52 29 0,0 0-29 0,21-42 30 16,-7 14-30-16,-14 28 35 0,0 0-35 0,0-29 35 15,-14-4-35-15,14 33 29 0,0 0-29 0,-27-33 30 16,-13 5-30-16,40 28 30 0,0 0-30 0,-49-25 31 15,3-3-31-15,0 0-844 0</inkml:trace>
  <inkml:trace contextRef="#ctx0" brushRef="#br0" timeOffset="135261.54">20251 15668 897 0,'0'0'0'0,"0"0"0"16,-19-15 0-16,19 15-1 0,0 0 1 0,-23-17-1 15,-7-2 1-15,30 19-1 0,0 0 1 0,-35-19 0 0,-8 1 0 16,43 18-1-16,0 0 1 0,-47-19 0 0,-8 5 0 16,55 14-1-16,0 0 1 0,-56-10 0 0,-4 5 0 15,60 5-1-15,0 0 1 0,-64-4 0 0,2 11 0 16,62-7-1-16,0 0 1 0,-63 12 0 0,-9 4 0 16,72-16-1-16,0 0 1 0,-75 22 0 0,3 6 0 15,72-28 0-15,0 0 0 0,-65 36 0 0,1 11 0 16,64-47-1-16,0 0 1 0,-58 50 0 0,9-3 0 15,49-47 0-15,0 0 0 0,-39 43 0 0,14-6 0 0,25-37 1 16,0 0-1-16,-9 46 2 0,16 20-2 0,-7-66 1 16,0 0-1-16,18 73 2 0,14 5-2 0,-32-78 2 15,0 0-2-15,47 76 2 0,15-7-2 0,-62-69 0 0,0 0 0 16,80 61 0-16,17-13 0 0,-97-48 0 0,0 0 0 16,111 38 0-16,7-8 0 0,-118-30 0 0,0 0 0 15,130 20 0-15,6-9 0 0,-136-11-2 0,0 0 2 16,141 3-1-16,-7-8 1 0,-134 5-1 0,0 0 1 0,120-9 0 15,-14-4 0-15,-106 13 0 0,0 0 0 0,95-19 0 16,-19-6 0-16,-76 25 6 0,0 0-6 16,62-29 6-16,-18-4-6 0,-44 33 27 0,0 0-27 0,32-40 28 15,-11-7-28-15,-21 47 47 0,0 0-47 0,9-51 48 16,-16-10-48-16,7 61 52 0,0 0-52 0,-20-68 52 16,-15-11-52-16,35 79 48 0,0 0-48 0,-47-76 49 15,-15 3-49-15,62 73 38 0,0 0-38 0,-64-64 38 16,4 14-38-16,60 50 24 0,0 0-24 0,-53-43 24 15,13 13-24-15,40 30 3 0,0 0-3 0,-23-24 4 0,30 0-4 16,0-1-981-16</inkml:trace>
  <inkml:trace contextRef="#ctx0" brushRef="#br0" timeOffset="135919.62">23379 15585 987 0,'0'0'0'0,"-9"-17"0"15,-14-19 0-15,23 36 0 0,0 0 0 0,-37-49 0 16,-18-13 0-16,55 62-5 0,0 0 5 0,-69-62-4 16,-7 1 4-16,76 61-9 0,0 0 9 0,-79-48-9 15,0 10 9-15,79 38-3 0,0 0 3 0,-80-28-3 16,-3 9 3-16,83 19-2 0,0 0 2 0,-84-10-1 16,-1 6 1-16,85 4-1 0,0 0 1 0,-83 4 0 15,-7 6 0-15,90-10 0 0,0 0 0 0,-91 22 0 16,6 16 0-16,85-38 1 0,0 0-1 0,-85 45 2 15,11 7-2-15,74-52 3 0,0 0-3 0,-70 56 4 0,-5 3-4 16,75-59 4-16,0 0-4 0,-67 60 4 0,11 1-4 16,56-61 4-16,0 0-4 0,-42 65 5 0,10 3-5 15,32-68 3-15,0 0-3 0,-18 67 3 0,13 3-3 16,5-70 1-16,0 0-1 0,7 67 1 0,14-6-1 16,-21-61 0-16,0 0 0 0,35 57 0 0,6 3 0 15,-41-60 0-15,0 0 0 0,51 58 0 0,11-12 0 16,-62-46 0-16,0 0 0 0,72 40 0 0,11-9 0 15,-83-31-1-15,0 0 1 0,92 26-1 0,8-9 1 0,-100-17-1 16,0 0 1-16,108 13 0 0,7-6 0 0,-115-7 0 16,0 0 0-16,116 0 0 0,4-13 0 0,-120 13 2 0,0 0-2 15,116-19 3-15,-6-5-3 0,-110 24 11 16,0 0-11-16,100-28 11 0,-10-10-11 0,-90 38 24 0,0 0-24 16,80-48 24-16,-17-9-24 0,-63 57 51 0,0 0-51 15,51-64 52-15,-15 1-52 0,-36 63 61 0,0 0-61 16,26-62 61-16,-14 2-61 0,-12 60 56 0,0 0-56 0,-1-61 57 15,-17-3-57-15,18 64 46 0,0 0-46 0,-30-62 46 16,-14 6-46-16,44 56 40 0,0 0-40 0,-51-52 40 16,-2 11-40-16,53 41 20 0,0 0-20 0,-42-36 21 15,12 6-21-15,1 1-1146 0</inkml:trace>
  <inkml:trace contextRef="#ctx0" brushRef="#br0" timeOffset="136624.81">26848 15959 1054 0,'0'0'0'15,"0"0"0"-15,0-12 0 0,0 12 2 0,0 0-2 16,-7-24 2-16,-14-23-2 0,21 47 7 0,0 0-7 15,-32-53 7-15,-12-1-7 0,44 54 1 0,0 0-1 16,-55-47 1-16,-13 4-1 0,68 43 2 0,0 0-2 0,-80-36 3 16,-17 3-3-16,97 33 11 0,0 0-11 0,-104-23 12 15,0 11-12-15,104 12 19 0,0 0-19 0,-108-3 19 16,-3 8-19-16,111-5 17 0,0 0-17 0,-114 15 17 16,-1 10-17-16,115-25 13 0,0 0-13 0,-118 36 14 15,-6 12-14-15,124-48 10 0,0 0-10 0,-121 57 10 16,4 4-10-16,117-61 5 0,0 0-5 0,-98 62 5 15,18 1-5-15,80-63 5 0,0 0-5 0,-58 67 6 16,24 11-6-16,34-78 4 0,0 0-4 0,-5 78 5 16,28-2-5-16,-23-76 6 0,0 0-6 0,48 74 6 0,24-4-6 15,-72-70 7-15,0 0-7 0,93 67 7 0,27 1-7 16,-120-68 7-16,0 0-7 0,140 65 7 0,15-6-7 16,-155-59 3-16,0 0-3 0,162 52 3 0,-3-10-3 15,-159-42 1-15,0 0-1 0,152 29 1 0,-1-13-1 16,-151-16 0-16,0 0 0 0,145 8 1 0,-7-4-1 15,-138-4 0-15,0 0 0 0,123-11 1 0,-10-16-1 0,-113 27 0 16,0 0 0-16,90-40 1 0,-12-17-1 0,-78 57 1 16,0 0-1-16,63-69 2 0,-14-9-2 0,-49 78 2 15,0 0-2-15,29-92 3 0,-22-20-3 0,-7 112 6 16,0 0-6-16,-18-120 6 0,-24-11-6 0,42 131 7 16,0 0-7-16,-69-139 7 0,-25-11-7 0,94 150 5 0,0 0-5 15,-105-141 5-15,-6 20-5 0,111 121 1 0,0 0-1 16,-97-100 1-16,21 20-1 0,-2 2-951 0</inkml:trace>
  <inkml:trace contextRef="#ctx0" brushRef="#br0" timeOffset="137319.34">32295 16188 796 0,'0'0'0'0,"0"0"0"0,0 0 0 0,0 0 1 16,0 0-1-16,0 0 1 0,-12-6-1 0,12 6-1 0,0 0 1 15,-23-10 0-15,-16-11 0 0,39 21-5 0,0 0 5 16,-60-24-5-16,-23-2 5 0,83 26-5 0,0 0 5 15,-104-28-5-15,-18-1 5 0,122 29-3 0,0 0 3 0,-130-26-2 16,-8 4 2-16,138 22-1 0,0 0 1 0,-146-16-1 16,-16 2 1-16,162 14 0 0,0 0 0 0,-177-10 0 15,-5 5 0-15,182 5 0 0,0 0 0 0,-174 0 1 16,6 5-1-16,168-5 0 0,0 0 0 0,-151 12 1 16,15 9-1-16,136-21 2 0,0 0-2 0,-115 22 2 15,22 4-2-15,93-26 1 0,0 0-1 0,-76 33 2 16,19 7-2-16,57-40 0 0,0 0 0 0,-30 48 0 15,32 11 0-15,-2-59-2 0,0 0 2 0,28 61-1 16,23 8 1-16,-51-69-6 0,0 0 6 0,69 73-5 16,21 6 5-16,-90-79-9 0,0 0 9 0,106 85-9 15,12-2 9-15,-118-83-17 0,0 0 17 0,138 85-17 0,14 1 17 16,-152-86-28-16,0 0 28 0,151 85-28 0,-11-10 28 16,-140-75-34-16,0 0 34 0,134 64-33 0,1-14 33 15,-135-50-35-15,0 0 35 0,129 33-34 0,-5-16 34 16,-124-17-29-16,0 0 29 0,107 7-28 0,-15-11 28 15,-92 4-7-15,0 0 7 0,74-13-7 0,-26-6 7 16,-48 19 0-16,0 0 0 0,17-32 0 0,-33-18 0 16,16 50 4-16,0 0-4 0,-56-66 4 0,-48-17-4 0,104 83 14 15,0 0-14-15,-154-102 14 0,-82-36-14 0,236 138 18 16,0 0-18-16,-316-168 18 0,-66-14-18 0,-3 1-332 16</inkml:trace>
  <inkml:trace contextRef="#ctx0" brushRef="#br0" timeOffset="148852.84">26861 12552 281 0,'0'0'0'0,"0"0"0"16,-16 0 0-16,16 0 17 0,0 0-17 0,-18 1 18 0,-1 1-18 16,19-2 24-16,0 0-24 0,-23 4 25 0,-2 1-25 15,25-5 59-15,0 0-59 0,-28 7 59 0,-6 0-59 16,34-7 52-16,0 0-52 0,-30 10 52 0,6 0-52 16,24-10 40-16,0 0-40 0,-23 13 41 0,3 2-41 15,20-15 34-15,0 0-34 0,-19 14 35 0,-1-5-35 16,20-9 27-16,0 0-27 0,-21 7 27 0,-2 0-27 15,23-7 20-15,0 0-20 0,-26 6 20 0,-2 1-20 0,28-7 20 16,0 0-20-16,-34 7 21 0,-5-2-21 0,39-5 26 16,0 0-26-16,-38 4 26 0,6-1-26 0,32-3 31 0,0 0-31 15,-34 4 31-15,-1-2-31 0,35-2 29 0,0 0-29 16,-34 0 30-16,6 0-30 0,28 0 31 0,0 0-31 16,-33 0 31-16,-3-2-31 0,36 2 28 0,0 0-28 15,-35-4 29-15,3 1-29 0,32 3 22 0,0 0-22 16,-33-4 22-16,1 1-22 0,32 3 19 0,0 0-19 0,-32-3 20 15,-1-3-20-15,33 6 18 0,0 0-18 0,-34-7 18 16,3 2-18-16,31 5 15 0,0 0-15 0,-29-3 16 16,3-1-16-16,26 4 13 0,0 0-13 0,-25-1 14 15,1-5-14-15,24 6 15 0,0 0-15 0,-23-3 16 16,3-1-16-16,20 4 17 0,0 0-17 0,-14-10 18 16,0 0-18-16,14 10 17 0,0 0-17 0,-9-9 18 15,0 4-18-15,9 5 17 0,0 0-17 0,-8-2 18 16,-1-3-18-16,9 5 15 0,0 0-15 0,-11-4 15 15,-1 1-15-15,12 3 13 0,0 0-13 0,-13-3 13 0,5-1-13 16,8 4 11-16,0 0-11 0,-9-3 12 16,-2 1-12-16,11 2 7 0,0 0-7 0,-17-5 8 0,1 3-8 15,16 2 7-15,0 0-7 0,-14-3 7 0,1 1-7 16,13 2 7-16,0 0-7 0,-19-5 7 0,-9 1-7 16,28 4 6-16,0 0-6 0,-32-3 6 0,0-3-6 15,32 6 5-15,0 0-5 0,-32-6 5 0,1-1-5 16,31 7 2-16,0 0-2 0,-32-6 2 0,0 1-2 15,32 5 0-15,0 0 0 0,-33-5 1 0,-10-4-1 0,43 9 0 16,0 0 0-16,-44-10 0 0,0 0 0 0,44 10 0 16,0 0 0-16,-46-9 0 0,-3 2 0 0,49 7 0 0,0 0 0 15,-51-3 0-15,-6 1 0 0,57 2 0 0,0 0 0 16,-56 0 0-16,-1-7 0 0,57 7 0 0,0 0 0 16,-58-4 1-16,-2 8-1 0,60-4 1 0,0 0-1 15,-67 2 2-15,-7-4-2 0,74 2 1 0,0 0-1 16,-74-4 1-16,3 3-1 0,71 1 0 0,0 0 0 0,-68 0 1 15,4 1-1-15,64-1 1 0,0 0-1 0,-63 4 2 16,-1-1-2-16,64-3 1 0,0 0-1 0,-62 4 1 16,2-4-1-16,60 0 1 0,0 0-1 0,-54 0 2 15,10 3-2-15,44-3 1 0,0 0-1 0,-44 4 2 16,3 1-2-16,41-5 2 0,0 0-2 0,-41 0 2 16,-1 0-2-16,42 0 2 0,0 0-2 0,-42 2 2 15,1 1-2-15,41-3 1 0,0 0-1 0,-42 4 1 16,-2-1-1-16,44-3 0 0,0 0 0 0,-43 4 1 15,5 1-1-15,38-5 0 0,0 0 0 0,-37 3 0 16,0-3 0-16,37 0 0 0,0 0 0 0,-41 0 0 16,-5 2 0-16,46-2 0 0,0 0 0 0,-46 2 0 0,-1-2 0 15,47 0 0-15,0 0 0 0,-46 0 0 0,-2 1 0 16,48-1 0-16,0 0 0 0,-42 2 0 0,-1 3 0 16,43-5 0-16,0 0 0 0,-42 4 0 0,0-6 0 15,42 2 0-15,0 0 0 0,-46 0 1 0,2 4-1 16,44-4 0-16,0 0 0 0,-44 1 1 0,-6-1-1 15,50 0 1-15,0 0-1 0,-51 2 1 0,2 3-1 0,49-5 1 16,0 0-1-16,-48 7 1 0,2 0-1 0,46-7 2 16,0 0-2-16,-42 9 2 0,1-4-2 0,41-5 1 15,0 0-1-15,-37 7 1 0,2-2-1 0,35-5 0 16,0 0 0-16,-35 9 1 0,7 3-1 0,28-12 0 0,0 0 0 16,-25 14 0-16,0 3 0 0,25-17 0 0,0 0 0 15,-23 15 1-15,9-2-1 0,14-13 0 0,0 0 0 16,-12 12 1-16,-2 12-1 0,14-24 0 0,0 0 0 15,-16 29 1-15,2 1-1 0,14-30 0 0,0 0 0 0,-11 27 1 16,2-2-1-16,9-25 0 0,0 0 0 0,-9 22 0 16,2 2 0-16,7-24 0 0,0 0 0 0,-3 23 0 15,-1-4 0-15,4-19-1 0,0 0 1 0,-1 22-1 16,-1 10 1-16,2-32-2 0,0 0 2 0,-2 36-2 16,-1 5 2-16,3-41-3 0,0 0 3 0,0 39-2 15,0-12 2-15,0-27-3 0,0 0 3 0,7 31-2 16,5 7 2-16,-12-38-4 0,0 0 4 0,14 40-3 15,-2-9 3-15,-12-31-2 0,0 0 2 0,15 35-1 16,7 8 1-16,-22-43-3 0,0 0 3 0,25 37-2 0,-4-11 2 16,-21-26-3-16,0 0 3 0,25 24-3 0,0 3 3 15,-25-27-3-15,0 0 3 0,31 33-3 0,3 2 3 16,-34-35-2-16,0 0 2 0,33 31-2 0,-1-8 2 16,-32-23 0-16,0 0 0 0,37 19 0 0,13-4 0 15,-50-15 0-15,0 0 0 0,53 12 0 0,5-3 0 16,-58-9 1-16,0 0-1 0,60 3 2 0,-4 3-2 15,-56-6 2-15,0 0-2 0,55 3 3 0,-4-6-3 0,-51 3 3 16,0 0-3-16,53-6 4 0,-4-2-4 0,-49 8 4 16,0 0-4-16,50-7 5 0,6 0-5 0,-56 7 6 15,0 0-6-15,60-5 7 0,11 0-7 0,-71 5 7 16,0 0-7-16,72-6 7 0,-5 5-7 0,-67 1 8 0,0 0-8 16,62 0 9-16,1 0-9 0,-63 0 7 0,0 0-7 15,67 0 8-15,6 0-8 0,-73 0 9 0,0 0-9 16,70 0 9-16,4 0-9 0,-74 0 9 0,0 0-9 15,78-4 9-15,-4 1-9 0,-74 3 7 0,0 0-7 0,81-5 8 16,4-4-8-16,-85 9 7 0,0 0-7 0,84-4 8 16,3-4-8-16,-87 8 6 0,0 0-6 0,92-11 6 15,5-2-6-15,-97 13 6 0,0 0-6 16,100-13 6-16,-3 7-6 0,-97 6 7 0,0 0-7 0,97-4 8 16,7 2-8-16,-104 2 8 0,0 0-8 0,104-1 8 15,-8 1-8-15,-96 0 8 0,0 0-8 0,95 0 8 16,0 0-8-16,-95 0 7 0,0 0-7 0,101 0 7 15,3-2-7-15,-104 2 7 0,0 0-7 0,102-5 7 16,2-1-7-16,-104 6 4 0,0 0-4 0,104-5 5 16,2 2-5-16,-106 3 4 0,0 0-4 0,104-2 5 0,-5 2-5 15,-99 0 4-15,0 0-4 0,100 2 4 0,6-2-4 16,-106 0 5-16,0 0-5 0,99 0 6 0,-11 3-6 16,-88-3 5-16,0 0-5 0,88 0 5 0,6-7-5 15,-94 7 5-15,0 0-5 0,93-8 6 0,-8 3-6 16,-85 5 4-16,0 0-4 0,79-9 5 0,-8 2-5 15,-71 7 4-15,0 0-4 0,65-9 4 0,-3-3-4 16,-62 12 4-16,0 0-4 0,60-12 5 0,-7-4-5 0,-53 16 5 16,0 0-5-16,42-12 5 0,-12 5-5 0,-30 7 4 15,0 0-4-15,27-8 4 0,4-9-4 0,-31 17 4 16,0 0-4-16,29-23 4 0,-7-1-4 0,-22 24 5 16,0 0-5-16,16-26 5 0,-7 5-5 0,-9 21 6 15,0 0-6-15,7-22 6 0,0-6-6 0,-7 28 7 0,0 0-7 16,4-30 8-16,-6 3-8 0,2 27 5 0,0 0-5 15,-9-30 6-15,-7-6-6 0,16 36 4 0,0 0-4 0,-21-38 5 16,-9 0-5-16,30 38 4 0,0 0-4 0,-37-38 4 16,-9 0-4-16,46 38 1 0,0 0-1 0,-53-37 1 15,-5 1-1-15,58 36-1 0,0 0 1 0,-62-35 0 16,2-1 0-16,60 36-4 0,0 0 4 0,-61-33-3 16,-1 4 3-16,62 29-11 0,0 0 11 0,-62-24-11 15,2 5 11-15,60 19-13 0,0 0 13 0,-63-16-12 16,-2 2 12-16,65 14-21 0,0 0 21 0,-62-10-20 15,-2 6 20-15,64 4-16 0,0 0 16 0,-69-3-16 16,-8 6 16-16,77-3-18 0,0 0 18 0,-79 5-18 16,4 2 18-16,75-7-16 0,0 0 16 0,-74 4-15 0,2-6 15 15,72 2-14-15,0 0 14 0,-71-2-13 16,1 2 13-16,70 0-12 0,0 0 12 0,-72 2-12 0,1 2 12 16,71-4-9-16,0 0 9 0,-63 3-9 0,4 0 9 15,59-3-7-15,0 0 7 0,-58 2-7 0,-4-2 7 16,62 0-9-16,0 0 9 0,-65 0-8 0,-2 2 8 15,67-2-6-15,0 0 6 0,-69-2-5 0,2-3 5 16,67 5-7-16,0 0 7 0,-65-9-7 0,7-3 7 16,58 12-7-16,0 0 7 0,-58-15-7 0,-2 3 7 0,60 12-5 15,0 0 5-15,-62-9-5 0,0-3 5 0,62 12-5 16,0 0 5-16,-65-12-5 0,0 0 5 0,65 12-7 16,0 0 7-16,-76-13-6 0,-18-6 6 0,94 19-14 0,0 0 14 15,-107-27-13-15,-10-10 13 0,-1 1-1182 0</inkml:trace>
</inkml:ink>
</file>

<file path=ppt/ink/ink8.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2-10-21T06:57:59.421"/>
    </inkml:context>
    <inkml:brush xml:id="br0">
      <inkml:brushProperty name="width" value="0.05292" units="cm"/>
      <inkml:brushProperty name="height" value="0.05292" units="cm"/>
      <inkml:brushProperty name="color" value="#FF0000"/>
    </inkml:brush>
  </inkml:definitions>
  <inkml:trace contextRef="#ctx0" brushRef="#br0">15081 6081 158 0,'0'0'0'0,"0"0"0"0,0 0 0 0,0 0 4 0,0 0-4 15,0 0 5-15,0 0-5 0,0 0 0 0,0 0 0 16,-17-8 1-16,10 2-1 0,1 3-66 0</inkml:trace>
  <inkml:trace contextRef="#ctx0" brushRef="#br0" timeOffset="560.79">14997 6007 438 0,'0'0'0'16,"0"0"0"-16,-9 2 0 0,9-2 21 0,0 0-21 0,0 0 22 16,0 0-22-16,0 0 7 0,0 0-7 0,0 0 8 15,0 0-8-15,0 0 28 0,0 0-28 0,0 0 28 16,0 0-28-16,0 0 34 0,0 0-34 0,-7 3 35 15,7-3-35-15,0 0 34 0,0 0-34 0,0 0 34 16,7 0-34-16,-7 0 32 0,0 0-32 0,17 0 33 16,19-5-33-16,-36 5 26 0,0 0-26 0,46-4 27 15,8 1-27-15,-54 3 18 0,0 0-18 0,58 0 18 16,1 3-18-16,-59-3 9 0,0 0-9 0,60 4 10 16,-2 1-10-16,-58-5 4 0,0 0-4 0,63 3 5 15,4 1-5-15,-67-4 3 0,0 0-3 0,74 2 3 0,2 1-3 16,-76-3 2-16,0 0-2 0,78 4 2 0,0-1-2 15,-78-3 2-15,0 0-2 0,82 5 2 0,10-5-2 16,-92 0 3-16,0 0-3 0,92 0 3 0,1-5-3 16,-93 5 4-16,0 0-4 0,99-3 4 0,-4 3-4 15,-95 0 5-15,0 0-5 0,99 0 5 0,-12 0-5 16,-87 0 5-16,0 0-5 0,84 0 6 0,-4-4-6 0,-80 4 6 16,0 0-6-16,79 0 6 0,-7 0-6 0,-72 0 9 15,0 0-9-15,73 4 10 0,-12-1-10 0,-61-3 9 16,0 0-9-16,57 5 10 0,-10 2-10 0,-47-7 14 0,0 0-14 15,41 2 15-15,-9-2-15 0,-32 0 16 0,0 0-16 16,28 3 16-16,-9 1-16 0,-19-4 16 0,0 0-16 16,16 0 17-16,-5 0-17 0,-11 0 16 0,0 0-16 15,7 0 17-15,-7 0-17 0,0 0 9 0,0 0-9 16,10 0 10-16,-10 0-10 0,0 0 7 0,0 0-7 0,0 0 7 16,0 0-7-16,0 0 5 0,0 0-5 0,0 0 5 15,0 0-5-15,0 0 7 0,0 0-7 0,0 0 8 16,0 0-8-16,0 0 11 0,0 0-11 0,0 0 11 15,9 0-11-15,-9 0 13 0,0 0-13 0,0 0 13 16,0 0-13-16,0 0 14 0,0 0-14 0,0 0 15 16,0 0-15-16,0 0 13 0,0 0-13 0,0 0 13 15,0 0-13-15,0 0 12 0,0 0-12 0,0 0 12 16,0 0-12-16,0 0 4 0,0 0-4 0,-17-9 5 16,-38-27-5-16,0 5-909 0</inkml:trace>
  <inkml:trace contextRef="#ctx0" brushRef="#br0" timeOffset="2485.86">10368 6164 281 0,'0'0'0'0,"0"0"0"0,0 0 0 15,0 0 0-15,0 0 0 0,0 0 0 0,32-24 0 16,-32 24-2-16,0 0 2 0,23-24-1 0,3 1 1 16,-26 23 2-16,0 0-2 0,27-17 3 0,3 5-3 0,-30 12 8 15,0 0-8-15,39-16 9 0,5-1-9 0,-44 17 17 16,0 0-17-16,56-19 17 0,11 2-17 0,-67 17 24 15,0 0-24-15,67-16 25 0,7 4-25 0,-74 12 25 16,0 0-25-16,80-9 26 0,6 6-26 0,-86 3 33 0,0 0-33 16,85 0 34-16,1 0-34 0,-86 0 36 0,0 0-36 15,81 3 37-15,6 3-37 0,-87-6 38 0,0 0-38 16,95 3 39-16,5 0-39 0,-100-3 30 0,0 0-30 16,103 6 31-16,-4 1-31 0,-99-7 28 0,0 0-28 15,95 5 28-15,-3 2-28 0,-92-7 21 0,0 0-21 16,88 0 22-16,-7 5-22 0,-81-5 23 0,0 0-23 0,72 3 24 15,-8 1-24-15,-64-4 24 0,0 0-24 0,49 2 24 16,-17 1-24-16,-32-3 13 0,0 0-13 0,25 3 14 16,-13 1-14-16,-12-4 9 0,0 0-9 0,9 0 10 15,-9 0-10-15,0 0 10 0,0 0-10 0,0 0 10 16,0 0-10-16,0 0 9 0,0 0-9 0,0 0 10 16,-14 0-10-16,14 0 10 0,0 0-10 0,-32-7 11 15,-18 2-11-15,50 5 22 0,0 0-22 0,-67-7 22 16,-10 7-22-16,77 0 24 0,0 0-24 0,-90 3 24 0,-14 3-24 15,104-6 25-15,0 0-25 0,-113 10 26 0,-9 2-26 16,122-12 25-16,0 0-25 0,-127 14 26 0,2 5-26 16,125-19 20-16,0 0-20 0,-124 17 20 0,13 2-20 15,111-19 14-15,0 0-14 0,-104 18 15 0,9-3-15 16,95-15 12-16,0 0-12 0,-86 12 13 0,1 4-13 16,85-16 9-16,0 0-9 0,-78 12 9 0,6-3-9 0,72-9 6 15,0 0-6-15,-62 6 6 0,25 0-6 0,37-6 2 16,0 0-2-16,-28 3 3 0,12-3-3 0,16 0 1 15,0 0-1-15,-10 0 2 0,2 0-2 0,8 0 1 16,0 0-1-16,0 0 1 0,0 0-1 0,0 0 0 16,0 0 0-16,13 0 1 0,22 0-1 0,-35 0 0 0,0 0 0 15,49 0 0-15,20 0 0 0,-69 0 0 0,0 0 0 16,81-7 0-16,18-7 0 0,-99 14 0 0,0 0 0 16,104-19 1-16,11 4-1 0,-115 15 1 0,0 0-1 0,115-14 1 15,-11-2-1-15,-104 16 1 0,0 0-1 0,104-15 2 16,-13-3-2-16,-91 18 2 0,0 0-2 0,85-15 2 15,-13 3-2-15,-72 12 3 0,0 0-3 0,59-9 3 16,-10 6-3-16,-49 3 3 0,0 0-3 0,37-4 3 16,-18 1-3-16,-19 3 3 0,0 0-3 0,13 0 3 15,-8 0-3-15,-5 0 2 0,0 0-2 0,0 0 3 16,9 0-3-16,-9 0 1 0,0 0-1 0,0 0 1 16,0 0-1-16,0 0 0 0,0 0 0 0,0 0 0 15,0 0 0-15,0 0 0 0,0 0 0 0,0 0 0 16,0 0 0-16,0 0-1 0,0 0 1 0,0 0 0 0,0 0 0 15,0 0-2-15,0 0 2 0,0 0-2 0,0 0 2 16,0 0-3-16,0 0 3 0,0 0-2 0,0 0 2 16,0 0-3-16,0 0 3 0,0 0-2 0,0 0 2 15,0 0-3-15,0 0 3 0,0 0-3 0,0 0 3 16,0 0-3-16,0 0 3 0,0 0-2 0,0 0 2 16,0 0-3-16,0 0 3 0,0 0-2 0,0 0 2 15,0 0-2-15,0 0 2 0,0 0-2 0,0 0 2 16,0 0-1-16,0 0 1 0,0 0-1 0,0 0 1 0,0 0-1 15,0 0 1-15,0 0 0 0,0 0 0 0,0 0 0 16,0 0 0-16,0 0 0 0,0 0 0 0,0 0 0 0,0 0 0 16,0 0 0-16,0 0 0 0,0 0 0 0,0 0 0 15,0 0 1-15,0 0-1 0,0 0 0 0,0 0 0 16,0 0 1-16,0 0-1 0,0 0 0 0,0 0 0 16,0 0 1-16,0 0-1 0,0 0 0 0,0 0 0 15,0 0 0-15,0 0 0 0,0 0-1 0,0 0 1 0,0 0-1 16,0 0 1-16,0 0-2 0,0 0 2 0,0 0-2 15,0 0 2-15,0 0-2 0,0 0 2 0,0 0-1 16,0 0 1-16,0 0-1 0,0 0 1 0,0 0-1 16,0 0 1-16,0 0-1 0,0 0 1 0,0 0 0 15,0 0 0-15,0 0 0 0,0 0 0 0,0 0 0 16,0 0 0-16,0 0 0 0,0 0 0 0,0 0 0 16,0 0 0-16,0 0 0 0,0 0 0 0,0 0 0 15,0 0 0-15,0 0 0 0,0 0 0 0,0 0 1 16,0 0-1-16,0 0 0 0,0 0 0 0,0 0 1 15,0 0-1-15,0 0 0 0,0 0 0 0,0 0 1 0,0 0-1 16,0 0 1-16,0 0-1 0,0 0 2 0,0 0-2 16,0 0 0-16,0 0 0 0,0 0 1 0,0 0-1 15,0 0 0-15,0 0 0 0,0 0 0 0,0 0 0 16,0 0-1-16,0 0 1 0,0 0 0 0,0 0 0 16,0 0-2-16,0 0 2 0,0 0-1 0,0 0 1 15,0 0-2-15,0 0 2 0,0 0-2 0,0 0 2 16,0 0-2-16,0 0 2 0,0 0-1 0,0 0 1 15,0 0-1-15,0 0 1 0,0 0 0 0,0 0 0 0,0 0 0 16,0 0 0-16,0 0 0 0,0 0 0 0,0 0 0 16,0 0 0-16,0 0 1 0,0 0-1 0,0 0 1 15,0 0-1-15,0 0 1 0,0 0-1 0,0 0 1 0,0 0-1 16,0 0 1-16,0 0-1 0,0 0 1 0,0 0-1 16,0 0 1-16,0 0-1 0,0 0 1 0,0 0-1 15,0 0 2-15,0 0-2 0,0 0 1 0,0 0-1 0,0 0 2 16,0 0-2-16,0 0 1 0,0 0-1 15,0 0 2-15,0 0-2 0,0 0 2 0,0 0-2 0,0 0 2 16,0 0-2-16,0 0 1 0,0 0-1 0,0 0 1 16,0 0-1-16,0 0 0 0,0 0 0 0,0 0 1 15,0 0-1-15,0 0 0 0,0 0 0 0,0 0 0 16,0 0 0-16,0 0-1 0,0 0 1 0,0 0-1 16,0 0 1-16,0 0-3 0,0 0 3 0,0 0-3 15,0 0 3-15,0 0-6 0,0 0 6 0,0 0-5 16,0 0 5-16,0 0-10 0,0 0 10 0,0 0-9 15,7 10 9-15,-7-10-14 0,0 0 14 0,7 5-13 0,2 7 13 16,0-3-902-16</inkml:trace>
  <inkml:trace contextRef="#ctx0" brushRef="#br0" timeOffset="6995.08">7354 7083 113 0,'0'0'0'0,"0"0"0"16,0 0 0-16,0 0 8 0,0 0-8 0,0 0 8 16,0 0-8-16,0 0 10 0,0 0-10 0,0 0 11 15,0 0-11-15,0 0 4 0,0 0-4 0,0 0 4 16,0 0-4-16,0 0 2 0,0 0-2 0,0 0 2 0,0 0-2 16,0 0 2-16,0 0-2 0,0 0 3 0,0 0-3 15,0 0 2-15,0 0-2 0,0 0 2 0,0 0-2 16,0 0 3-16,0 0-3 0,38 7 3 0,0-12-3 15,-38 5 6-15,0 0-6 0,40-7 6 0,9 0-6 16,-49 7 9-16,0 0-9 0,50-2 10 0,5 2-10 16,-55 0 15-16,0 0-15 0,58 2 16 0,-4 0-16 15,-54-2 28-15,0 0-28 0,60 0 29 0,6 0-29 0,-66 0 47 16,0 0-47-16,68 2 48 0,5 1-48 0,-73-3 53 16,0 0-53-16,76 0 54 0,-2-5-54 0,-74 5 45 15,0 0-45-15,79-4 46 0,2 1-46 0,-81 3 37 16,0 0-37-16,78-4 38 0,-2 1-38 0,-76 3 26 0,0 0-26 15,74-2 26-15,2 2-26 0,-76 0 22 0,0 0-22 16,75 0 22-16,0 2-22 0,-75-2 19 0,0 0-19 16,75 2 20-16,1-2-20 0,-76 0 22 0,0 0-22 0,78 1 23 15,-1 3-23-15,-77-4 23 0,0 0-23 16,78 0 23-16,3-4-23 0,-81 4 21 0,0 0-21 0,81-3 22 16,-1 1-22-16,-80 2 27 0,0 0-27 0,72 0 27 15,9-3-27-15,-81 3 26 0,0 0-26 0,81-5 26 16,0 1-26-16,-81 4 26 0,0 0-26 0,83-7 26 15,2 5-26-15,-85 2 23 0,0 0-23 0,86 0 23 16,4 2-23-16,-90-2 18 0,0 0-18 0,87 4 19 16,-10-8-19-16,-77 4 15 0,0 0-15 0,80-2 16 15,1 4-16-15,-81-2 13 0,0 0-13 0,78 4 13 16,6-4-13-16,-84 0 11 0,0 0-11 0,92 0 11 16,-2-7-11-16,-90 7 9 0,0 0-9 0,99-2 9 0,-1-1-9 15,-98 3 8-15,0 0-8 0,101-4 9 0,3-1-9 16,-104 5 8-16,0 0-8 0,104-4 8 0,-2 4-8 15,-102 0 6-15,0 0-6 0,110 4 7 0,-3-8-7 16,-107 4 6-16,0 0-6 0,110-3 7 0,-3-1-7 16,-107 4 8-16,0 0-8 0,104-1 8 0,2 1-8 15,-106 0 8-15,0 0-8 0,103 0 9 0,-3 0-9 16,-100 0 10-16,0 0-10 0,102 0 10 0,2 0-10 0,-104 0 10 16,0 0-10-16,108 0 10 0,-4 1-10 0,-104-1 11 15,0 0-11-15,110 2 11 0,6 0-11 0,-116-2 12 16,0 0-12-16,122 0 13 0,5 0-13 0,-127 0 13 15,0 0-13-15,125 0 14 0,-2-2-14 0,-123 2 12 0,0 0-12 16,110-2 13-16,-6 2-13 0,-104 0 11 0,0 0-11 16,102 2 12-16,4 0-12 0,-106-2 9 0,0 0-9 15,111 0 9-15,-2-4-9 0,-109 4 8 0,0 0-8 16,113-1 9-16,-2-3-9 0,-111 4 6 0,0 0-6 0,110-7 7 16,-3 2-7-16,-107 5 6 0,0 0-6 0,104-8 7 15,4 1-7-15,-108 7 4 0,0 0-4 0,101-4 5 16,-6-1-5-16,-95 5 7 0,0 0-7 0,90-5 7 15,-7 1-7-15,-83 4 10 0,0 0-10 0,79-3 11 16,-5-1-11-16,-74 4 10 0,0 0-10 0,71-3 11 16,-8 1-11-16,-63 2 12 0,0 0-12 0,62 0 12 15,-2-3-12-15,-60 3 11 0,0 0-11 0,49-7 12 16,-13 5-12-16,-36 2 9 0,0 0-9 0,33-3 9 16,2 3-9-16,-35 0 7 0,0 0-7 0,32 0 8 0,-14 0-8 15,-18 0 8-15,0 0-8 0,9 0 9 0,-1-6-9 16,-8 6 9-16,0 0-9 0,7-1 10 0,-7 1-10 15,0 0 11-15,0 0-11 0,11 3 11 0,-11-3-11 16,0 0 7-16,0 0-7 0,11 0 7 0,-11 0-7 16,0 0 4-16,0 0-4 0,0 0 4 0,0 0-4 15,0 0 2-15,0 0-2 0,0 0 3 0,0 0-3 16,0 0 1-16,0 0-1 0,0 0 2 0,0 0-2 16,0 0 1-16,0 0-1 0,7 0 1 0,-7 0-1 0,0 0 1 15,0 0-1-15,0 0 1 0,0 0-1 0,0 0 1 16,0 0-1-16,0 0 1 0,0 0-1 0,0 0 1 0,0 0-1 15,0 0 1-15,0 0-1 0,0 0 1 0,0 0-1 16,0 0 2-16,0 0-2 0,0 0 2 0,0 0-2 16,0 0 2-16,0 0-2 0,0 0 2 0,0 0-2 15,0 0 2-15,0 0-2 0,0 0 2 0,0 0-2 16,0 0 2-16,0 0-2 0,0 0 2 0,0 0-2 16,0 0 3-16,0 0-3 0,0 0 2 0,0 0-2 0,0 0 3 15,0 0-3-15,0 0 3 0,0 0-3 0,0 0 3 16,0 0-3-16,0 0 2 0,0 0-2 0,0 0 3 15,0 0-3-15,0 0 2 0,0 0-2 0,0 0 3 16,0 0-3-16,0 0 2 0,0 0-2 0,0 0 2 16,0 0-2-16,0 0 2 0,0 0-2 0,0 0 2 15,0 0-2-15,0 0 1 0,0 0-1 0,0 0 1 16,0 0-1-16,0 0 1 0,0 0-1 0,0 0 1 16,0 0-1-16,0 0 0 0,0 0 0 0,0 0 1 0,0 0-1 15,0 0 0-15,0 0 0 0,0 0 1 0,0 0-1 16,0 0 0-16,0 0 0 0,0 0 0 0,0 0 0 15,0 0 0-15,0 0 0 0,0 0 0 0,0 0 0 16,0 0 0-16,0 0 0 0,0 0 0 0,0 0 0 16,0 0 0-16,0 0 0 0,0 0 0 0,0 0 0 15,0 0 0-15,0 0 0 0,0 0 0 0,0 0 0 16,0 0 0-16,0 0 0 0,0 0 0 0,0 0 0 16,0 0 0-16,0 0 0 0,0 0 0 0,0 0 0 0,0 0 0 15,0 0 0-15,0 0 0 0,0 0 0 0,0 0 0 16,0 0 0-16,0 0 0 0,0 0 0 0,0 0 0 15,0 0 0-15,0 0 0 0,0 0 0 0,0 0 0 16,0 0 0-16,0 0 0 0,0 0 0 0,0 0 0 0,0 0 0 16,0 0 0-16,0 0 0 0,0 0 0 0,0 0 0 15,0 0 0-15,0 0 0 0,0 0 0 0,0 0 0 16,0 0 0-16,0 0 0 0,0 0 0 0,0 0 0 16,0 0 0-16,0 0 0 0,0 0 0 0,0 0 0 0,0 0 0 15,0 0 0-15,0 0 0 0,0 0 0 0,0 0 0 16,0 0 0-16,0 0 0 0,0 0 0 0,0 0 1 15,0 0-1-15,0 0 0 0,0 0 0 0,0 0 1 16,0 0-1-16,0 0 0 0,0 0 0 0,0 0 1 16,0 0-1-16,0 0 0 0,0 0 0 0,0 0 1 15,0 0-1-15,0 0 1 0,0 0-1 0,0 0 1 16,0 0-1-16,0 0 0 0,0 0 0 0,0 0 1 16,0 0-1-16,0 0 0 0,0 0 0 0,0 0 1 15,0 0-1-15,0 0 0 0,0 0 0 0,0 0 0 16,0 0 0-16,0 0 0 0,0 0 0 0,0 0 0 0,0 0 0 15,0 0 0-15,0 0 0 0,0 0 0 0,0 0 0 16,0 0 0-16,0 0 0 0,0 0 0 0,0 0 0 16,0 0-1-16,0 0 1 0,0 0 0 0,0 0 0 15,0 0-1-15,0 0 1 0,0 0 0 0,0 0 0 16,0 0-1-16,0 0 1 0,0 0 0 0,0 0 0 16,0 0-1-16,0 0 1 0,0 0 0 0,0 0 0 0,0 0 0 15,0 0 0-15,0 0 0 0,0 0 0 0,0 0 0 16,0 0 0-16,0 0 0 0,0 0 0 0,0 0 0 15,0 0 0-15,0 0 0 0,0 0 0 0,0 0 0 0,0 0 0 16,0 0 0-16,0 0 0 0,0 0 0 0,0 0 0 16,0 0 0-16,0 0 0 0,0 0 0 0,0 0 0 15,0 0 0-15,0 0 0 0,0 0 0 0,0 0 0 16,0 0 0-16,-7 0 0 0,7 0-1 0,0 0 1 16,0 0 0-16,0 0 0 0,0 0-2 0,0 0 2 0,0 0-2 15,0 0 2-15,0 0-4 0,0 0 4 0,0 0-4 16,7 4 4-16,-7-4-6 0,0 0 6 0,0 0-6 15,7 3 6-15,-7-3-16 0,0 0 16 0,0 0-15 16,-9 9 15-16,0-4-1313 0</inkml:trace>
  <inkml:trace contextRef="#ctx0" brushRef="#br0" timeOffset="10544.07">23151 8122 225 0,'0'0'0'0,"0"0"0"0,0 0 0 15,0 0-1-15,0 0 1 0,0 0 0 0,0 0 0 16,0 0 0-16,0 0 0 0,0 0 1 0,0 17-1 15,0-17 2-15,0 0-2 0,0 0 3 0,0 0-3 16,0 0 3-16,0 0-3 0,0 0 3 0,0 0-3 16,0 0 4-16,0 0-4 0,0 0 4 0,0 7-4 0,0-7 5 15,0 0-5-15,0 0 5 0,0 0-5 0,0 0 11 16,0 0-11-16,0 0 11 0,0 0-11 0,0 0 21 16,0 0-21-16,0 0 22 0,0 0-22 0,0 0 27 15,0 0-27-15,0 0 27 0,0 0-27 0,0 0 36 0,0 0-36 16,0 0 36-16,0 0-36 0,0 0 35 0,0 0-35 15,0 0 36-15,0 0-36 0,0 0 28 0,0 0-28 0,0 0 29 16,0 0-29-16,0 0 22 0,0 0-22 16,0 0 23-16,0 0-23 0,0 0 19 0,0 0-19 0,0 0 20 15,0 0-20-15,0 0 12 0,0 0-12 0,0 0 12 16,0 0-12-16,0 0 7 0,0 0-7 0,0 0 8 16,0 0-8-16,0 0 5 0,0 0-5 0,0 0 6 15,0 0-6-15,0 0 4 0,0 0-4 0,0 0 4 16,0 0-4-16,0 0 7 0,0 0-7 0,0 0 7 15,0 0-7-15,0 0 8 0,0 0-8 0,0 0 9 16,0 0-9-16,0 0 11 0,0 0-11 0,0 0 11 16,0 0-11-16,0 0 7 0,0 0-7 0,0 0 8 15,0 0-8-15,0 0 2 0,0 0-2 0,0 0 3 16,0 0-3-16,0 0-531 0</inkml:trace>
  <inkml:trace contextRef="#ctx0" brushRef="#br0" timeOffset="13661.76">5569 9077 102 0,'0'0'0'0,"0"0"0"16,0 0 0-16,0 0 1 0,0 0-1 0,0 0 1 16,0 0-1-16,0 0 2 0,0 0-2 0,19 2 2 15,-7 4-2-15,-12-6 2 0,0 0-2 0,14 6 2 16,-5-5-2-16,-9-1 4 0,0 0-4 0,13 0 5 16,6 0-5-16,-19 0 4 0,0 0-4 0,18 0 5 15,1 0-5-15,-19 0 5 0,0 0-5 0,25 0 5 16,-2-3-5-16,-23 3 7 0,0 0-7 0,31-9 7 0,10 6-7 15,-41 3 32-15,0 0-32 0,42-4 32 16,6-4-32-16,-48 8 64 0,0 0-64 0,55-9 64 0,3 2-64 16,-58 7 69-16,0 0-69 0,69-7 69 0,3 5-69 15,-72 2 61-15,0 0-61 0,76-3 61 0,1-2-61 16,-77 5 44-16,0 0-44 0,82-2 45 0,4 0-45 16,-86 2 35-16,0 0-35 0,93 0 36 0,3 2-36 0,-96-2 27 15,0 0-27-15,100 2 28 0,8-2-28 0,-108 0 23 16,0 0-23-16,107 0 23 0,6 0-23 0,-113 0 18 15,0 0-18-15,113 0 18 0,-3-2-18 0,-110 2 19 16,0 0-19-16,104-2 19 0,-6 2-19 0,-98 0 22 0,0 0-22 16,96-3 23-16,-6-2-23 0,-90 5 25 0,0 0-25 15,91-4 26-15,3 4-26 0,-94 0 26 0,0 0-26 16,90-3 26-16,-4 3-26 0,-86 0 25 0,0 0-25 16,85 0 26-16,-4-7-26 0,-81 7 25 0,0 0-25 15,74-2 25-15,-3 2-25 0,-71 0 24 0,0 0-24 0,63 0 25 16,-8 2-25-16,-55-2 22 0,0 0-22 0,44 0 22 15,-3 0-22-15,-41 0 18 0,0 0-18 0,28 0 18 16,-2 0-18-16,-26 0 17 0,0 0-17 0,18 0 17 16,-11 0-17-16,-7 0 16 0,0 0-16 0,0 0 17 15,0 0-17-15,0 0 14 0,0 0-14 0,7 0 14 16,-7 0-14-16,0 0 11 0,0 0-11 0,0 0 11 16,0 0-11-16,0 0 8 0,0 0-8 0,0 0 9 15,0 0-9-15,0 0 7 0,0 0-7 0,0 0 8 16,0 0-8-16,0 0 9 0,0 0-9 0,-12 0 9 0,-29 0-9 15,41 0 9-15,0 0-9 0,-51 0 9 0,-6 2-9 16,57-2 10-16,0 0-10 0,-56 5 11 0,-11-2-11 16,67-3 8-16,0 0-8 0,-67 9 9 0,-2-4-9 15,69-5 8-15,0 0-8 0,-67 7 9 0,-2 2-9 16,69-9 7-16,0 0-7 0,-67 8 7 0,-1 3-7 16,68-11 5-16,0 0-5 0,-59 8 6 0,10-1-6 0,49-7 4 15,0 0-4-15,-46 9 5 0,6-7-5 0,40-2 2 16,0 0-2-16,-36 1 3 0,10 5-3 0,26-6 2 15,0 0-2-15,-18 3 2 0,8-3-2 0,10 0 1 0,0 0-1 16,-9 0 2-16,9 0-2 0,0 0 1 16,0 0-1-16,-9 0 1 0,9 0-1 0,0 0 0 0,0 0 0 15,-9 0 1-15,9 0-1 0,0 0 0 0,0 0 0 16,0 0 0-16,-5 0 0 0,5 0 0 0,0 0 0 16,0 0 0-16,9 9 0 0,-9-9-1 0,0 0 1 15,23 5 0-15,17-2 0 0,-40-3-1 0,0 0 1 16,55 4-1-16,5-4 1 0,-60 0-3 0,0 0 3 0,70 3-2 15,3-3 2-15,-73 0-2 0,0 0 2 0,77-3-1 16,1-1 1-16,-78 4-1 0,0 0 1 0,81-3 0 16,4 1 0-16,-85 2 0 0,0 0 0 0,81-3 0 15,-9-1 0-15,-72 4 0 0,0 0 0 0,67-2 0 16,-12 1 0-16,-55 1 0 0,0 0 0 0,49-2 1 16,-6-1-1-16,-43 3 0 0,0 0 0 0,31 0 1 15,-15 0-1-15,-16 0 1 0,0 0-1 0,9 0 1 16,-9 0-1-16,0 0 1 0,0 0-1 0,11 0 2 0,-11 0-2 15,0 0 1-15,0 0-1 0,0 0 1 0,0 0-1 16,0 0 0-16,0 0 0 0,0 0 1 0,8 0-1 16,-8 0 0-16,0 0 0 0,0 0 0 0,0 0 0 15,0 0 0-15,0 0 0 0,0 0 0 0,0 0 0 16,0 0 0-16,0 0 0 0,-8 0 0 0,8 0 0 16,0 0 0-16,0 0 0 0,0 0 0 0,0 0 0 15,0 0 0-15,0 0 0 0,0 0 0 0,0 0 0 16,0 0 0-16,0 0 0 0,0 0 0 0,0 0 0 0,0 0 0 15,0 0 0-15,0 0 0 0,0 0 0 0,0 0 0 16,0 0 0-16,0 0 0 0,0-9 0 0,0 9 0 16,0 0 0-16,0 0 0 0,0 0 0 0,0 0 0 15,0 0 0-15,0 0 0 0,0 0 0 0,0 0 0 0,0 0 0 16,0 0 0-16,0 0 0 0,0 0 0 0,0 0 0 16,0 0 0-16,0 0 0 0,0 0 0 0,0 0 0 15,0 0 0-15,0 0 0 0,0 0-1 0,0 0 1 16,0 0 0-16,0 0 0 0,0 0-2 0,0 0 2 0,0 0-1 15,0 0 1-15,0 0-4 0,0 0 4 0,0 0-3 16,0 0 3-16,0 0-5 0,0 0 5 0,0 0-4 16,0 0 4-16,0 0-7 0,0 0 7 15,0 0-6-15,0 0 6 0,0 0-6 0,0 0 6 0,0 0-6 16,0 0 6-16,0 0-6 0,0 0 6 0,0 0-5 16,0 0 5-16,0 0-5 0,0 0 5 0,0 0-4 15,0 0 4-15,0 0-4 0,0 0 4 0,0 0-3 16,0 0 3-16,0 0-3 0,0 0 3 0,0 0-3 15,0 0 3-15,0 0-4 0,0 0 4 0,0 0-3 0,0 0 3 16,0 0-3-16,0 0 3 0,0 0-3 0,0 0 3 16,0 0-4-16,0 0 4 0,0 0-3 0,0 0 3 15,0 0-6-15,0 0 6 0,-11 9-5 0,-21-3 5 16,2 3-1063-16</inkml:trace>
  <inkml:trace contextRef="#ctx0" brushRef="#br0" timeOffset="17362.59">7398 10304 382 0,'0'0'0'0,"0"0"0"0,0 0 0 0,0 0 3 16,0 0-3-16,0 0 3 0,0 0-3 0,0 0 8 15,0 0-8-15,0 0 8 0,0 0-8 0,0 0 14 0,0 0-14 16,0 0 14-16,0 0-14 0,0 0 21 0,0 0-21 15,0 0 21-15,23 5-21 0,-23-5 16 0,0 0-16 16,21 0 17-16,2 0-17 0,-23 0 18 0,0 0-18 16,23 0 19-16,3 3-19 0,-26-3 20 0,0 0-20 0,28 4 20 15,8 1-20-15,-36-5 25 0,0 0-25 0,37 5 26 16,0-3-26-16,-37-2 28 0,0 0-28 0,40 0 29 16,4-2-29-16,-44 2 30 0,0 0-30 0,45-3 31 15,2 1-31-15,-47 2 26 0,0 0-26 0,57 0 26 16,3 0-26-16,-60 0 39 0,0 0-39 0,61 0 40 15,-4 0-40-15,-57 0 43 0,0 0-43 0,53 0 44 16,0 0-44-16,-53 0 30 0,0 0-30 0,56 0 31 16,0 0-31-16,-56 0 26 0,0 0-26 0,60 0 26 15,4 0-26-15,-64 0 24 0,0 0-24 0,62 0 24 16,1 2-24-16,-63-2 26 0,0 0-26 0,65 0 26 16,1-5-26-16,-66 5 16 0,0 0-16 0,68-4 17 15,5 4-17-15,-73 0 22 0,0 0-22 0,67 2 23 0,2 0-23 16,-69-2 22-16,0 0-22 0,61 0 23 0,3 0-23 15,-64 0 21-15,0 0-21 0,63 0 21 0,1 0-21 16,-64 0 22-16,0 0-22 0,63 3 22 0,-4-3-22 16,-59 0 18-16,0 0-18 0,58 2 18 0,2 0-18 15,-60-2 21-15,0 0-21 0,60 0 22 0,1-4-22 16,-61 4 18-16,0 0-18 0,64-3 18 0,-2-1-18 0,-62 4 19 16,0 0-19-16,60-3 20 0,-6 1-20 0,-54 2 18 15,0 0-18-15,53-5 19 0,-3 0-19 0,-50 5 20 0,0 0-20 16,49-7 20-16,6 0-20 0,-55 7 15 15,0 0-15-15,49-5 15 0,-3-1-15 0,-46 6 13 0,0 0-13 16,46-1 13-16,3-5-13 0,-49 6 9 0,0 0-9 16,53-3 10-16,2-1-10 0,-55 4 7 0,0 0-7 0,56-3 8 15,1-2-8-15,-57 5 6 0,0 0-6 0,51-7 6 16,-2 2-6-16,-49 5 4 0,0 0-4 16,50-4 5-16,-6 1-5 0,-44 3 4 0,0 0-4 0,46-4 4 15,-2 1-4-15,-44 3 3 0,0 0-3 0,39-2 3 16,-1 2-3-16,-38 0 2 0,0 0-2 0,37 2 3 15,-1-4-3-15,-36 2 4 0,0 0-4 0,31-3 4 16,5-1-4-16,-36 4 4 0,0 0-4 0,37-2 4 16,-6 4-4-16,-31-2 4 0,0 0-4 0,36 2 5 15,-3-4-5-15,-33 2 4 0,0 0-4 0,30-2 4 16,-10 1-4-16,-20 1 3 0,0 0-3 0,15 0 4 16,0 0-4-16,-15 0 3 0,0 0-3 0,10 0 3 0,-3 0-3 15,-7 0 2-15,0 0-2 0,0 0 3 0,0 0-3 16,0 0 1-16,0 0-1 0,9 0 2 0,-9 0-2 15,0 0 0-15,0 0 0 0,0 0 1 0,7 0-1 16,-7 0 0-16,0 0 0 0,0 0 1 0,0 0-1 16,0 0 0-16,0 0 0 0,0 0 1 0,0 0-1 15,0 0 0-15,0 0 0 0,0 0 1 0,0 0-1 16,0 0 0-16,0 0 0 0,0 0 1 0,0 0-1 0,0 0 1 16,0 0-1-16,0 0 2 0,0 0-2 0,0 0 2 15,0 0-2-15,0 0 2 0,0 0-2 0,0 0 2 16,0 0-2-16,0 0 2 0,0 0-2 0,0 0 2 15,0 0-2-15,0 0 2 0,0 0-2 0,0 0 2 0,0 0-2 16,0 0 2-16,7 0-2 0,-7 0 1 0,0 0-1 16,0 0 1-16,0 0-1 0,0 0 1 0,0 0-1 15,0 0 1-15,0 0-1 0,0 0 0 0,0 0 0 16,0 0 1-16,0 0-1 0,0 0 0 0,0 0 0 0,0 0 0 16,0 0 0-16,0 0 0 0,0 0 0 0,0 0 0 15,0 0 0-15,0 0 0 0,0 0 0 0,0 0 0 16,0 0 0-16,0 0 0 0,0 0 0 0,0 0 0 15,-32-7 0-15,32 7-1 0,0 0 1 0,-61-11-1 16,-31-8 1-16,-2 0-1317 0</inkml:trace>
  <inkml:trace contextRef="#ctx0" brushRef="#br0" timeOffset="18644.75">15750 10394 292 0,'0'0'0'15,"0"0"0"-15,0 0 0 0,0 0 10 0,0 0-10 16,0 0 11-16,0 0-11 0,0 0 62 0,0 0-62 16,0 0 62-16,0 0-62 0,0 0 58 0,0 0-58 0,0 0 59 15,0 0-59-15,0 0 52 0,0 0-52 0,0 0 52 16,0 0-52-16,0 0 37 0,0 0-37 0,0 0 38 15,0 0-38-15,0 0 28 0,0 0-28 0,0 0 28 16,21 0-28-16,-21 0 23 0,0 0-23 0,26 3 23 16,4 2-23-16,-30-5 20 0,0 0-20 0,41 6 20 15,14-1-20-15,-55-5 18 0,0 0-18 0,61 5 19 16,8-2-19-16,-69-3 27 0,0 0-27 0,76 2 27 16,5 2-27-16,-81-4 32 0,0 0-32 0,85 3 32 15,12-6-32-15,-97 3 33 0,0 0-33 0,100 0 33 0,-1 5-33 16,-99-5 39-16,0 0-39 0,102 5 40 0,4 0-40 15,-106-5 46-15,0 0-46 0,104 2 47 0,-5 3-47 16,-99-5 44-16,0 0-44 0,92 5 45 0,-4-3-45 16,-88-2 36-16,0 0-36 0,90 4 37 0,-2-1-37 15,-88-3 32-15,0 0-32 0,92 3 32 0,0 1-32 16,-92-4 23-16,0 0-23 0,90 3 24 0,-4 3-24 16,-86-6 20-16,0 0-20 0,86 1 20 0,-4 1-20 15,-82-2 18-15,0 0-18 0,81 0 19 0,-4 0-19 0,-77 0 15 16,0 0-15-16,76 0 16 0,-5-2-16 0,-71 2 13 15,0 0-13-15,72-1 14 0,0-6-14 0,-72 7 15 0,0 0-15 16,67-6 16-16,-7-2-16 0,-60 8 17 0,0 0-17 16,53-4 18-16,-9 1-18 0,-44 3 17 0,0 0-17 15,41-2 18-15,1 2-18 0,-42 0 17 0,0 0-17 16,46 0 18-16,5-2-18 0,-51 2 15 0,0 0-15 16,44-3 15-16,-24 1-15 0,-20 2 15 0,0 0-15 0,12 0 15 15,-3 0-15-15,-9 0 13 0,0 0-13 0,9 0 14 16,1 0-14-16,-10 0 13 0,0 0-13 0,7 0 14 15,-7 0-14-15,0 0 14 0,0 0-14 0,8 0 14 16,-8 0-14-16,0 0 13 0,0 0-13 0,0 0 13 16,0 0-13-16,0 0 13 0,0 0-13 0,0 0 14 15,0 0-14-15,0 0 12 0,0 0-12 0,0 0 12 16,0 0-12-16,0 0 11 0,0 0-11 0,0 0 11 16,0 0-11-16,0 0 9 0,0 0-9 0,0 0 9 15,0 0-9-15,0 0 8 0,0 0-8 0,0 0 9 16,7 0-9-16,-7 0 6 0,0 0-6 0,0 0 7 15,0 0-7-15,0 0 5 0,0 0-5 0,0 0 6 0,0 0-6 16,0 0 3-16,0 0-3 0,0 0 4 0,0 0-4 16,0 0 0-16,0 0 0 0,-7-12 0 0,-27-16 0 15,-3 2-1530-15</inkml:trace>
  <inkml:trace contextRef="#ctx0" brushRef="#br0" timeOffset="20578.06">20936 10352 953 0,'0'0'0'0,"0"0"0"15,0 0 0-15,0 0 7 0,0 0-7 0,0 0 7 0,0 0-7 16,0 0 11-16,0 0-11 0,0 0 11 0,-7-17-11 16,7 17 10-16,0 0-10 0,0 0 10 0,1-7-10 15,-1 7 4-15,0 0-4 0,0 0 4 0,2-7-4 0,-2 7 2 16,0 0-2-16,0 0 3 0,0 0-3 0,0 0 2 15,0 0-2-15,0 0 2 0,0 0-2 0,0 0 2 16,0 0-2-16,0 0 2 0,7-7-2 0,-7 7 6 16,0 0-6-16,11-3 6 0,19-3-6 0,-30 6 12 0,0 0-12 15,35-8 12-15,-3-3-12 0,-32 11 16 0,0 0-16 16,31-10 17-16,8 1-17 0,-39 9 33 0,0 0-33 16,43-7 33-16,-1-3-33 0,-42 10 40 0,0 0-40 15,46-9 41-15,7-3-41 0,-53 12 38 0,0 0-38 16,58-12 39-16,0 0-39 0,-58 12 37 0,0 0-37 0,60-10 37 15,2 3-37-15,-62 7 26 0,0 0-26 0,63-5 27 16,10-1-27-16,-73 6 22 0,0 0-22 0,72-1 23 16,4-3-23-16,-76 4 15 0,0 0-15 0,77 0 16 15,-10 4-16-15,-67-4 13 0,0 0-13 0,66 3 13 16,-3 1-13-16,-63-4 9 0,0 0-9 0,71 1 10 16,5-1-10-16,-76 0 12 0,0 0-12 0,74 4 12 15,-7 3-12-15,-67-7 11 0,0 0-11 0,67 7 11 16,-2-2-11-16,-65-5 14 0,0 0-14 0,65 5 14 15,1 4-14-15,-66-9 15 0,0 0-15 0,72 8 16 0,9 3-16 16,-81-11 15-16,0 0-15 0,78 8 16 0,-15-2-16 16,-63-6 16-16,0 0-16 0,62 6 16 0,-2 3-16 15,-60-9 14-15,0 0-14 0,60 9 14 0,0-2-14 16,-60-7 14-16,0 0-14 0,58 7 14 0,-5 0-14 16,-53-7 14-16,0 0-14 0,55 6 15 0,5 1-15 15,-60-7 13-15,0 0-13 0,60 9 13 0,1-5-13 16,-61-4 12-16,0 0-12 0,60 5 12 0,0 3-12 15,-60-8 14-15,0 0-14 0,57 7 15 0,-10-2-15 0,-47-5 15 16,0 0-15-16,50 7 15 0,3-3-15 0,-53-4 13 16,0 0-13-16,54 3 14 0,1-1-14 0,-55-2 12 15,0 0-12-15,58 4 13 0,0-4-13 0,-58 0 11 0,0 0-11 16,59 3 11-16,-6 2-11 0,-53-5 10 0,0 0-10 16,47 4 10-16,-1-3-10 0,-46-1 9 0,0 0-9 15,51 0 10-15,14 0-10 0,-65 0 9 0,0 0-9 16,69 0 9-16,0-1-9 0,-69 1 7 0,0 0-7 0,63 0 8 15,-8 0-8-15,-55 0 6 0,0 0-6 16,55 1 6-16,-6-2-6 0,-49 1 6 0,0 0-6 16,55-4 6-16,3 2-6 0,-58 2 5 0,0 0-5 0,55-3 5 15,-11 0-5-15,-44 3 4 0,0 0-4 0,42-4 5 16,8 1-5-16,-50 3 3 0,0 0-3 0,53-4 4 16,1 2-4-16,-54 2 4 0,0 0-4 0,53-3 4 15,-3 1-4-15,-50 2 4 0,0 0-4 0,47-2 5 16,-3 1-5-16,-44 1 5 0,0 0-5 0,46-4 5 15,0 1-5-15,-46 3 5 0,0 0-5 0,41-2 6 16,-11 0-6-16,-30 2 6 0,0 0-6 0,37 0 6 16,10 0-6-16,-47 0 6 0,0 0-6 0,53 0 7 0,2-1-7 15,-55 1 5-15,0 0-5 0,53-4 6 0,-4 1-6 16,-49 3 6-16,0 0-6 0,51-2 6 0,2 0-6 16,-53 2 5-16,0 0-5 0,55-1 5 0,0 1-5 15,-55 0 4-15,0 0-4 0,54 0 5 0,3-2-5 16,-57 2 2-16,0 0-2 0,56-2 3 0,1-1-3 15,-57 3 2-15,0 0-2 0,58 0 2 0,0 0-2 16,-58 0 2-16,0 0-2 0,62 0 2 0,-2 0-2 0,-60 0 2 16,0 0-2-16,61 0 2 0,1 0-2 0,-62 0 1 15,0 0-1-15,65 0 2 0,4-2-2 0,-69 2 1 0,0 0-1 16,64-2 2-16,-11 2-2 0,-53 0 1 16,0 0-1-16,54 2 2 0,6 0-2 0,-60-2 1 0,0 0-1 15,60 0 2-15,-2-4-2 0,-58 4 1 0,0 0-1 16,52-2 2-16,-1 1-2 0,-51 1 1 0,0 0-1 15,51-2 2-15,0 2-2 0,-51 0 2 0,0 0-2 0,44-5 2 16,-10 0-2-16,-34 5 2 0,0 0-2 0,44-6 2 16,16-1-2-16,-60 7 1 0,0 0-1 0,56-6 2 15,-13 4-2-15,-43 2 2 0,0 0-2 0,38-2 2 16,5-1-2-16,-43 3 2 0,0 0-2 0,38-6 2 16,-13 3-2-16,-25 3 2 0,0 0-2 0,23-4 3 15,7 1-3-15,-30 3 2 0,0 0-2 0,28-2 3 16,-8 2-3-16,-20 0 1 0,0 0-1 0,14 0 2 15,-4 0-2-15,-10 0 1 0,0 0-1 0,9 0 2 16,0 0-2-16,-9 0 1 0,0 0-1 0,11 0 1 0,-3-1-1 16,-8 1 1-16,0 0-1 0,7-4 1 0,-7 4-1 15,0 0 1-15,0 0-1 0,8 2 1 0,-8-2-1 16,0 0 0-16,0 0 0 0,7 0 1 0,-7 0-1 16,0 0 0-16,0 0 0 0,0 0 0 0,0 0 0 15,0 0-3-15,0 0 3 0,-32-31-2 0,-28-32 2 16,2 3-1670-16</inkml:trace>
  <inkml:trace contextRef="#ctx0" brushRef="#br0" timeOffset="22177.67">5041 11024 628 0,'0'0'0'0,"0"0"0"0,0 0 0 16,0 0 23-16,0 0-23 0,-19-12 24 0,19 12-24 15,0 0 59-15,0 0-59 0,0 0 60 0,-9-4-60 16,9 4 66-16,0 0-66 0,0 0 67 0,0 0-67 16,0 0 41-16,0 0-41 0,0 0 41 0,-4-7-41 0,4 7 25 15,0 0-25-15,0 0 26 0,0 0-26 0,0 0 17 16,0 0-17-16,0 7 17 0,0-7-17 0,0 0 11 16,0 0-11-16,13 12 12 0,-4-5-12 0,-9-7 8 0,0 0-8 15,10 9 9-15,3 3-9 0,-13-12 6 0,0 0-6 16,17 9 7-16,-1-4-7 0,-16-5 6 0,0 0-6 15,21 7 6-15,-1 5-6 0,-20-12 7 0,0 0-7 16,26 8 8-16,4-1-8 0,-30-7 11 0,0 0-11 0,37 6 11 16,4 2-11-16,-41-8 12 0,0 0-12 0,40 9 13 15,6 1-13-15,-46-10 14 0,0 0-14 0,53 5 14 16,-2 2-14-16,-51-7 13 0,0 0-13 0,58 6 13 16,2 4-13-16,-60-10 12 0,0 0-12 0,66 9 12 15,6-4-12-15,-72-5 9 0,0 0-9 0,72 3 9 16,2 1-9-16,-74-4 11 0,0 0-11 0,80 1 12 15,1-2-12-15,-81 1 14 0,0 0-14 0,86 0 15 16,-3 1-15-16,-83-1 20 0,0 0-20 0,76 4 20 16,-4-2-20-16,-72-2 19 0,0 0-19 0,64 0 20 15,-2-2-20-15,-62 2 19 0,0 0-19 0,60-2 19 0,-2 2-19 16,-58 0 16-16,0 0-16 0,58 0 16 0,-9 0-16 16,-49 0 12-16,0 0-12 0,41-2 12 0,-8-5-12 15,-33 7 7-15,0 0-7 0,30-3 8 0,-10 5-8 16,-20-2 8-16,0 0-8 0,17 1 9 0,-8-2-9 15,-9 1 9-15,0 0-9 0,9-2 10 0,-9 2-10 16,0 0 11-16,0 0-11 0,0 0 11 0,0 0-11 16,0 0 12-16,0 0-12 0,0 0 13 0,0 0-13 0,0 0 13 15,0 0-13-15,0 0 14 0,0 0-14 0,0 0 11 16,0 0-11-16,0 0 11 0,0 0-11 0,0 0 10 16,0 0-10-16,0 0 10 0,0 0-10 0,0 0 9 15,0 0-9-15,0 0 10 0,0 0-10 0,0 0 9 0,0 0-9 16,0 0 9-16,0 0-9 0,0 0 7 0,0 0-7 15,0 0 7-15,0 0-7 0,0 0 7 0,0 0-7 16,0 0 7-16,0 0-7 0,0 0 6 0,0 0-6 16,0 0 6-16,5 0-6 0,-5 0 5 0,0 0-5 0,0 0 5 15,0 0-5-15,0 0 5 0,0 0-5 0,0 0 5 16,0 0-5-16,0 0 4 0,0 0-4 0,0 0 5 16,0 0-5-16,0 0 5 0,0 0-5 0,0 0 5 15,0 0-5-15,0 0 5 0,0 0-5 0,0 0 5 16,0 0-5-16,0 0 4 0,0 0-4 0,0 0 5 15,0 0-5-15,0 0 4 0,0 0-4 0,0 0 4 16,0 0-4-16,0 0 4 0,0 0-4 0,0 0 5 16,0 0-5-16,0 0 3 0,0 0-3 0,0 0 3 15,0 0-3-15,0 0 2 0,0 0-2 0,0 0 3 0,0 0-3 16,0 0 2-16,0 0-2 0,0 0 2 0,0 0-2 16,0 0 1-16,0 0-1 0,0 0 1 0,0 0-1 15,0 0 0-15,0 0 0 0,0 0 1 0,0 0-1 16,0 0 0-16,0 0 0 0,0 0 1 0,0 0-1 15,0 0 0-15,0 0 0 0,0 0 1 0,0 0-1 16,0 0 0-16,0 0 0 0,0 0 1 0,0 0-1 16,0 0 0-16,0 0 0 0,0 0 0 0,0 0 0 0,0 0 0 15,0 0 0-15,0 0 0 0,0 0 0 0,0 0 0 16,0 0 0-16,0 0 0 0,-14-2 0 0,-3 1-1352 16</inkml:trace>
  <inkml:trace contextRef="#ctx0" brushRef="#br0" timeOffset="28677.94">5687 11832 281 0,'0'0'0'0,"0"0"0"0,0 0 0 0,0 0 6 16,0 0-6-16,0 0 6 0,0 0-6 0,0 0 26 16,0 0-26-16,0 0 26 0,0 0-26 0,0 0 26 15,0 0-26-15,0 0 27 0,0 0-27 0,0 0 29 0,0 0-29 16,0 0 29-16,0 0-29 0,0 0 25 0,0 0-25 16,0 0 25-16,0 0-25 0,0 0 22 0,0 0-22 15,0 0 22-15,0 0-22 0,0 0 19 0,0 0-19 16,0 0 20-16,0 0-20 0,0 0 25 0,0 0-25 0,0 0 26 15,0 0-26-15,0 0 30 0,0 0-30 16,0 0 31-16,0 0-31 0,0 0 34 0,0 0-34 16,0 0 35-16,0 0-35 0,0 0 40 0,0 0-40 0,0 0 41 15,0 0-41-15,0 0 38 0,0 0-38 0,0 0 38 16,0 0-38-16,0 0 33 0,0 0-33 0,0 0 33 16,21 5-33-16,-21-5 24 0,0 0-24 0,23 3 24 15,3 1-24-15,-26-4 21 0,0 0-21 0,29 0 21 16,-1 0-21-16,-28 0 11 0,0 0-11 0,30 2 11 15,-2-1-11-15,-28-1 9 0,0 0-9 0,30 0 10 16,2 0-10-16,-32 0 8 0,0 0-8 0,28 4 9 16,4 1-9-16,-32-5 7 0,0 0-7 0,26 0 7 15,2 0-7-15,-28 0 8 0,0 0-8 0,32-5 8 0,3 1-8 16,-35 4 15-16,0 0-15 0,36-3 15 0,-3 3-15 16,-33 0 20-16,0 0-20 0,32-4 21 0,-6 3-21 15,-26 1 23-15,0 0-23 0,30-2 23 0,-1 0-23 16,-29 2 26-16,0 0-26 0,26-3 27 0,2-1-27 15,-28 4 28-15,0 0-28 0,30-3 29 0,-1-2-29 16,-29 5 25-16,0 0-25 0,31-7 25 0,1 2-25 0,-32 5 22 16,0 0-22-16,30-7 23 0,2 1-23 0,-32 6 16 15,0 0-16-15,37-3 16 0,-5 1-16 0,-32 2 11 16,0 0-11-16,35-1 12 0,2-1-12 0,-37 2 8 16,0 0-8-16,37-2 9 0,3 0-9 0,-40 2 4 0,0 0-4 15,48 0 4-15,-2 0-4 0,-46 0 1 0,0 0-1 16,42 0 2-16,2 0-2 0,-44 0 0 0,0 0 0 15,44 0 1-15,2 0-1 0,-46 0 0 0,0 0 0 16,50 0 1-16,-1 0-1 0,-49 0 1 0,0 0-1 16,46 2 1-16,-2 0-1 0,-44-2 1 0,0 0-1 0,37 3 2 15,-2 2-2-15,-35-5 2 0,0 0-2 0,37 2 3 16,4 2-3-16,-41-4 2 0,0 0-2 0,44 3 3 16,-3 1-3-16,-41-4 1 0,0 0-1 0,42 3 2 15,-1 2-2-15,-41-5 1 0,0 0-1 0,40 7 2 16,1 2-2-16,-41-9 0 0,0 0 0 0,40 5 1 15,1 2-1-15,-41-7 1 0,0 0-1 0,35 12 2 16,-1-5-2-16,-34-7 2 0,0 0-2 0,35 7 2 16,0-2-2-16,-35-5 3 0,0 0-3 0,37 9 3 15,0 3-3-15,-37-12 3 0,0 0-3 0,36 12 3 16,-6-2-3-16,-30-10 2 0,0 0-2 0,31 11 2 0,-2-3-2 16,-29-8 1-16,0 0-1 0,31 13 2 0,5-1-2 15,-36-12 1-15,0 0-1 0,40 12 2 0,1-2-2 16,-41-10 1-16,0 0-1 0,40 9 2 0,-6-1-2 15,-34-8 1-15,0 0-1 0,35 6 1 0,6 1-1 16,-41-7 1-16,0 0-1 0,37 3 2 0,-2 6-2 0,-35-9 2 16,0 0-2-16,35 12 2 0,-3-4-2 0,-32-8 2 15,0 0-2-15,32 11 2 0,-4-1-2 0,-28-10 3 16,0 0-3-16,30 9 3 0,-2-4-3 0,-28-5 2 16,0 0-2-16,27 5 3 0,1-3-3 0,-28-2 2 0,0 0-2 15,30 2 3-15,-4 1-3 0,-26-3 2 0,0 0-2 16,28 5 2-16,-1-5-2 0,-27 0 3 0,0 0-3 15,28 2 4-15,2 2-4 0,-30-4 4 0,0 0-4 16,34 1 5-16,-8-1-5 0,-26 0 5 0,0 0-5 16,27 0 5-16,-1 2-5 0,-26-2 5 0,0 0-5 0,30 0 6 15,4 0-6-15,-34 0 5 0,0 0-5 0,37 3 5 16,-2-3-5-16,-35 0 3 0,0 0-3 0,33 0 4 16,3-3-4-16,-36 3 2 0,0 0-2 0,35-5 3 15,-2 1-3-15,-33 4 1 0,0 0-1 0,36-3 2 16,-1 1-2-16,-35 2 2 0,0 0-2 0,37-2 2 15,-2 1-2-15,-35 1 1 0,0 0-1 0,32-2 2 16,-5 2-2-16,-27 0 2 0,0 0-2 0,28 0 2 16,-2 0-2-16,-26 0 2 0,0 0-2 0,27 0 2 15,1-2-2-15,-28 2 2 0,0 0-2 0,28-3 2 16,-1 1-2-16,-27 2 2 0,0 0-2 0,26-2 2 0,0 1-2 16,-26 1 2-16,0 0-2 0,27-4 3 0,-2 1-3 15,-25 3 2-15,0 0-2 0,26-4 2 0,6 1-2 16,-32 3 2-16,0 0-2 0,35-2 2 0,-1 4-2 15,-34-2 1-15,0 0-1 0,35 1 1 0,0-2-1 16,-35 1 1-16,0 0-1 0,32-2 1 0,3-3-1 16,-35 5 0-16,0 0 0 0,34-2 1 0,1 0-1 15,-35 2 0-15,0 0 0 0,35-1 1 0,2-1-1 0,-37 2 0 16,0 0 0-16,41-4 1 0,-4-1-1 0,-37 5 0 16,0 0 0-16,39-3 0 0,-2-1 0 0,-37 4 0 0,0 0 0 15,40-1 0-15,3 1 0 0,-43 0 0 0,0 0 0 16,44-2 0-16,0-3 0 0,-44 5 1 0,0 0-1 15,42-7 1-15,-3 2-1 0,-39 5 1 0,0 0-1 16,37-7 2-16,4 1-2 0,-41 6 2 0,0 0-2 16,44-6 3-16,2 4-3 0,-46 2 3 0,0 0-3 0,44-2 4 15,-2 2-4-15,-42 0 3 0,0 0-3 0,41 0 3 16,-4-2-3-16,-37 2 3 0,0 0-3 0,38-5 3 16,8-2-3-16,-46 7 3 0,0 0-3 0,44-5 4 15,-3 2-4-15,-41 3 3 0,0 0-3 0,37-2 3 16,-2 0-3-16,-35 2 1 0,0 0-1 0,32 0 1 15,0-5-1-15,-32 5 0 0,0 0 0 0,32-2 0 16,-1 4 0-16,-31-2 0 0,0 0 0 0,34 2 0 16,-1 1 0-16,-33-3 0 0,0 0 0 0,37 0 0 15,-1 0 0-15,-36 0 0 0,0 0 0 0,37 0 0 16,3-3 0-16,-40 3 0 0,0 0 0 0,41-2 0 0,5 2 0 16,-46 0 0-16,0 0 0 0,40 2 0 15,-4-4 0-15,-36 2 0 0,0 0 0 0,31-2 1 0,-3 4-1 16,-28-2 0-16,0 0 0 0,27 5 1 0,-6-1-1 15,-21-4 0-15,0 0 0 0,23 5 1 0,5 0-1 16,-28-5 0-16,0 0 0 0,30 3 1 0,-2-3-1 16,-28 0 0-16,0 0 0 0,27 2 0 0,-8 3 0 15,-19-5 0-15,0 0 0 0,22 0 0 0,-8 0 0 16,-14 0 0-16,0 0 0 0,17 2 0 0,-3 0 0 0,-14-2 0 16,0 0 0-16,18 2 0 0,-7-2 0 0,-11 0 0 15,0 0 0-15,8 0 0 0,-8 0 0 0,0 0-1 0,0 0 1 16,0 0 0-16,7 0 0 0,-7 0-1 0,0 0 1 15,0 0 0-15,8 3 0 0,-8-3 0 0,0 0 0 16,0 0 0-16,0 0 0 0,0 0 0 0,0 0 0 16,0 0 0-16,0 0 0 0,0 0 0 0,0 0 0 15,0 0 0-15,0 0 0 0,0 0 0 0,0 0 0 0,0 0 0 16,0 0 0-16,0 0 0 0,0 0 0 0,0 0 1 16,0 0-1-16,0 0 1 0,0 0-1 0,0 0 1 15,0 0-1-15,0 0 1 0,0 0-1 0,0 0 1 16,0 0-1-16,0 0 2 0,0 0-2 0,0 0 2 15,0 0-2-15,0 0 2 0,0 0-2 0,0 0 3 16,0 0-3-16,0 0 3 0,0 0-3 0,0 0 3 16,0 0-3-16,0 0 3 0,0 0-3 0,0 0 3 15,0 0-3-15,0 0 3 0,0 0-3 0,0 0 3 16,0 0-3-16,0 0 2 0,0 0-2 0,0 0 3 0,0 0-3 16,0 0 1-16,0 0-1 0,0 0 2 0,0 0-2 15,0 0 0-15,0 0 0 0,0 0 1 0,0 0-1 16,0 0 0-16,0 0 0 0,0 0 1 0,0 0-1 15,0 0 0-15,0 0 0 0,0 0 0 0,0 0 0 16,0 0 0-16,0 0 0 0,0 0 0 0,0 0 0 16,0 0-1-16,0 0 1 0,0 0 0 0,0 0 0 15,0 0-5-15,0 0 5 0,0 0-5 0,-11-3 5 16,11 3-13-16,0 0 13 0,-46 3-13 0,-39 4 13 0,4 2-1306 16</inkml:trace>
  <inkml:trace contextRef="#ctx0" brushRef="#br0" timeOffset="35777.68">4223 12592 91 0,'0'0'0'16,"0"0"0"-16,0 0 0 0,0 0 2 0,0 0-2 0,0 0 3 15,19-18-3-15,-19 18 9 0,0 0-9 0,9-1 9 16,5 2-9-16,-14-1 23 0,0 0-23 0,21 2 24 15,6 1-24-15,-27-3 51 0,0 0-51 0,28 6 52 16,0-1-52-16,-28-5 33 0,0 0-33 0,34 5 34 16,-3-3-34-16,-31-2 37 0,0 0-37 0,37 0 37 15,0 1-37-15,-37-1 58 0,0 0-58 0,45 2 59 16,-3 0-59-16,-42-2 56 0,0 0-56 0,44 5 57 16,2 0-57-16,-46-5 51 0,0 0-51 0,53 9 51 15,5-2-51-15,-58-7 46 0,0 0-46 0,64 7 47 0,-1 1-47 16,-63-8 37-16,0 0-37 0,64 13 37 0,-1-6-37 15,-63-7 23-15,0 0-23 0,67 8 24 0,2 1-24 16,-69-9 16-16,0 0-16 0,72 12 16 0,0-3-16 16,-72-9 15-16,0 0-15 0,71 8 15 0,-6-3-15 15,-65-5 11-15,0 0-11 0,67 4 11 0,4-2-11 16,-71-2 17-16,0 0-17 0,63 0 17 0,-6 0-17 16,-57 0 13-16,0 0-13 0,53 3 14 0,-4 1-14 0,-49-4 16 15,0 0-16-15,50 3 16 0,-10 0-16 0,-40-3 18 16,0 0-18-16,37 2 19 0,-7-2-19 0,-30 0 20 15,0 0-20-15,28 2 20 0,-5 1-20 0,-23-3 19 16,0 0-19-16,18 2 20 0,-4-2-20 0,-14 0 23 0,0 0-23 16,9 0 23-16,-9 0-23 0,0 0 21 0,0 0-21 15,9 2 22-15,-9-2-22 0,0 0 19 0,0 0-19 16,0 0 20-16,0 0-20 0,0 0 16 0,0 0-16 0,0 0 17 16,0 0-17-16,0 0 14 0,0 0-14 15,0 0 14-15,0 0-14 0,0 0 10 0,0 0-10 0,0 0 11 16,0 0-11-16,0 0 8 0,0 0-8 0,0 0 8 15,0 0-8-15,0 0 5 0,0 0-5 0,0 0 5 16,5 3-5-16,-5-3 2 0,0 0-2 0,12 2 2 16,11 0-2-16,-23-2 0 0,0 0 0 0,27-7 1 15,1-19-1-15,-2 0-1054 0</inkml:trace>
  <inkml:trace contextRef="#ctx0" brushRef="#br0" timeOffset="37812.48">11289 13007 729 0,'0'0'0'0,"0"0"0"15,0 0 0-15,0 0 13 0,0 0-13 0,0 0 13 16,0 0-13-16,0 0 44 0,0 0-44 0,0 0 44 16,0 0-44-16,0 0 43 0,0 0-43 0,0 0 44 15,0 0-44-15,0 0 28 0,0 0-28 0,0 0 28 16,0 0-28-16,0 0 20 0,0 0-20 0,0 0 21 16,0 0-21-16,0 0 16 0,0 0-16 0,0 0 16 15,0 0-16-15,0 0 15 0,0 0-15 0,0 0 15 16,0 0-15-16,0 0 15 0,0 0-15 0,0 0 15 15,0 0-15-15,0 0 17 0,0 0-17 0,0 0 17 0,0 0-17 16,0 0 21-16,0 0-21 0,0 0 22 0,0 0-22 16,0 0 28-16,0 0-28 0,0 0 28 0,0 0-28 15,0 0 30-15,0 0-30 0,0 0 30 0,0 0-30 16,0 0 28-16,0 0-28 0,0 0 29 0,0 0-29 16,0 0 25-16,0 0-25 0,0 0 25 0,0 0-25 15,0 0 19-15,0 0-19 0,37-5 20 0,-5 1-20 16,-32 4 16-16,0 0-16 0,31-1 16 0,5-1-16 0,-36 2 10 15,0 0-10-15,37-2 10 0,7-1-10 16,-44 3 8-16,0 0-8 0,46-4 9 0,3 2-9 0,-49 2 7 16,0 0-7-16,49-1 7 0,1-1-7 0,-50 2 5 0,0 0-5 15,51-4 6-15,2-1-6 0,-53 5 4 0,0 0-4 16,56-5 5-16,10 2-5 0,-66 3 4 0,0 0-4 16,68-2 5-16,-1 2-5 0,-67 0 4 0,0 0-4 15,64 3 4-15,-1 1-4 0,-63-4 3 0,0 0-3 0,62 0 4 16,-2-4-4-16,-60 4 2 0,0 0-2 0,58-1 2 15,6 2-2-15,-64-1 2 0,0 0-2 0,63 6 3 16,-3 0-3-16,-60-6 1 0,0 0-1 0,59 4 2 16,4-6-2-16,-63 2 1 0,0 0-1 0,67 0 2 15,0 4-2-15,-67-4 2 0,0 0-2 0,69 5 2 16,7 2-2-16,-76-7 1 0,0 0-1 0,72 7 2 16,-5-2-2-16,-67-5 1 0,0 0-1 0,72 3 2 15,8-3-2-15,-80 0 2 0,0 0-2 0,81 2 2 16,-2 2-2-16,-79-4 1 0,0 0-1 0,81 3 2 15,1 0-2-15,-82-3 0 0,0 0 0 0,74 4 1 16,5-1-1-16,-79-3 1 0,0 0-1 0,74 4 1 0,-3-1-1 16,-71-3 1-16,0 0-1 0,68 4 1 0,8-1-1 15,-76-3 2-15,0 0-2 0,73 4 2 0,-1-1-2 16,-72-3 3-16,0 0-3 0,76 5 4 0,3 4-4 16,-79-9 6-16,0 0-6 0,80 2 6 0,-5-6-6 15,-75 4 8-15,0 0-8 0,82-7 8 0,6 0-8 16,-88 7 10-16,0 0-10 0,86-5 11 0,-3-2-11 0,-83 7 14 15,0 0-14-15,78-7 14 0,-6 4-14 0,-72 3 15 16,0 0-15-16,74-4 15 0,0-1-15 0,-74 5 13 16,0 0-13-16,73-7 14 0,-5 2-14 0,-68 5 10 15,0 0-10-15,73-5 11 0,-1 0-11 0,-72 5 8 0,0 0-8 16,72-5 9-16,-12-1-9 0,-60 6 5 0,0 0-5 16,58-3 5-16,-5 1-5 0,-53 2 3 0,0 0-3 15,50 0 3-15,-3 0-3 0,-47 0 2 0,0 0-2 16,44 2 3-16,-3 0-3 0,-41-2 2 0,0 0-2 15,39 1 3-15,0 1-3 0,-39-2 3 0,0 0-3 0,40 0 3 16,1 0-3-16,-41 0 4 0,0 0-4 0,39 2 4 16,-6 3-4-16,-33-5 4 0,0 0-4 0,34 4 5 15,-4-4-5-15,-30 0 6 0,0 0-6 0,26 0 7 16,-5-2-7-16,-21 2 6 0,0 0-6 0,23-2 6 16,5 4-6-16,-28-2 5 0,0 0-5 0,30 3 5 15,2-1-5-15,-32-2 5 0,0 0-5 0,28 0 6 16,8 0-6-16,-36 0 4 0,0 0-4 0,35 0 5 15,-3 0-5-15,-32 0 3 0,0 0-3 0,31 0 3 0,10 0-3 16,-41 0 2-16,0 0-2 0,41 0 3 0,-4 0-3 16,-37 0 3-16,0 0-3 0,37 0 3 0,1 0-3 15,-38 0 2-15,0 0-2 0,41 2 3 0,1-1-3 16,-42-1 3-16,0 0-3 0,48 0 3 0,3-1-3 16,-51 1 3-16,0 0-3 0,58-4 4 0,4 3-4 15,-62 1 4-15,0 0-4 0,65 0 5 0,6 0-5 16,-71 0 4-16,0 0-4 0,70-2 4 0,-3-5-4 15,-67 7 4-15,0 0-4 0,66-7 5 0,-5 3-5 16,-61 4 4-16,0 0-4 0,62-3 4 0,-7-2-4 0,-55 5 4 16,0 0-4-16,49-7 5 0,-8 3-5 0,-41 4 5 15,0 0-5-15,35-1 5 0,-7-3-5 0,-28 4 5 0,0 0-5 16,29-1 6-16,-7 1-6 0,-22 0 6 0,0 0-6 16,22 0 6-16,-5 0-6 0,-17 0 5 0,0 0-5 15,13 0 6-15,-5 0-6 0,-8 0 5 0,0 0-5 16,0 0 6-16,9 0-6 0,-9 0 6 0,0 0-6 0,0 0 6 15,0 0-6-15,0 0 6 0,0 0-6 0,7 0 6 16,-7 0-6-16,0 0 5 0,0 0-5 0,0 0 6 16,4-9-6-16,-4 9 6 0,0 0-6 0,0 0 6 15,0 0-6-15,0 0 6 0,0 0-6 0,0 0 6 16,9 0-6-16,-9 0 6 0,0 0-6 0,0 0 7 16,0 0-7-16,0 0 6 0,0 0-6 0,0 0 7 15,0 0-7-15,0 0 8 0,0 0-8 0,0 0 9 16,0 0-9-16,0 0 8 0,0 0-8 0,0 0 9 15,0 0-9-15,0 0 8 0,0 0-8 0,0 0 9 16,0 0-9-16,0 0 8 0,0 0-8 0,0 0 9 16,0 0-9-16,0 0 7 0,0 0-7 0,0 0 7 0,0 0-7 15,0 0 5-15,0 0-5 0,0 0 5 0,0 0-5 16,0 0 1-16,0 0-1 0,0 0 1 0,-22-2-1 16,22 2-1-16,0 0 1 0,-40-19-1 0,-18-26 1 15,1 0-1605-15</inkml:trace>
  <inkml:trace contextRef="#ctx0" brushRef="#br0" timeOffset="39280.98">20294 13028 796 0,'0'0'0'0,"0"0"0"15,0 0 0-15,0 0 19 0,0 0-19 0,17-16 20 0,3 6-20 16,-20 10 33-16,0 0-33 0,26-11 33 0,11-1-33 16,-37 12 36-16,0 0-36 0,46-12 36 0,7-2-36 15,-53 14 23-15,0 0-23 0,53-15 23 0,1 1-23 16,-54 14 13-16,0 0-13 0,59-11 14 0,-1 3-14 15,-58 8 11-15,0 0-11 0,60-7 11 0,7 0-11 16,-67 7 9-16,0 0-9 0,67-5 10 0,11 0-10 0,-78 5 7 16,0 0-7-16,74-4 8 0,5 2-8 0,-79 2 9 15,0 0-9-15,81-1 9 0,7 1-9 0,-88 0 13 16,0 0-13-16,92 1 14 0,0 5-14 0,-92-6 21 0,0 0-21 16,91 3 22-16,3-1-22 0,-94-2 26 15,0 0-26-15,99 1 26 0,-4 3-26 0,-95-4 26 0,0 0-26 16,99 5 27-16,-2 0-27 0,-97-5 23 0,0 0-23 15,97 6 24-15,7 0-24 0,-104-6 19 0,0 0-19 16,104 7 19-16,-2-1-19 0,-102-6 15 0,0 0-15 0,106 1 16 16,2 3-16-16,-108-4 17 0,0 0-17 0,109 5 17 15,-5 0-17-15,-104-5 21 0,0 0-21 0,106 5 21 16,2-3-21-16,-108-2 20 0,0 0-20 0,102 2 20 16,-7 3-20-16,-95-5 24 0,0 0-24 0,99 5 24 15,8-3-24-15,-107-2 24 0,0 0-24 0,112 3 24 16,-7 4-24-16,-105-7 19 0,0 0-19 0,103 7 20 15,-8-2-20-15,-95-5 18 0,0 0-18 0,90 4 19 16,2-1-19-16,-92-3 17 0,0 0-17 0,88 6 18 16,-7-3-18-16,-81-3 16 0,0 0-16 0,81 2 17 15,0-1-17-15,-81-1 16 0,0 0-16 0,80 2 17 0,-3 0-17 16,-77-2 16-16,0 0-16 0,76 0 17 0,-9-4-17 16,-67 4 16-16,0 0-16 0,69-3 16 0,0 0-16 15,-69 3 14-15,0 0-14 0,70-4 14 0,3 1-14 16,-73 3 13-16,0 0-13 0,72-4 13 0,-3-1-13 15,-69 5 11-15,0 0-11 0,68-7 11 0,1 2-11 16,-69 5 10-16,0 0-10 0,71-4 11 0,-1 1-11 16,-70 3 11-16,0 0-11 0,69-4 12 0,-7 1-12 15,-62 3 9-15,0 0-9 0,63-3 9 0,1-3-9 0,-64 6 8 16,0 0-8-16,70-7 9 0,8 0-9 0,-78 7 8 0,0 0-8 16,78-3 9-16,-10 3-9 0,-68 0 8 15,0 0-8-15,69 0 8 0,5-2-8 0,-74 2 7 0,0 0-7 16,80-3 7-16,3-1-7 0,-83 4 7 0,0 0-7 15,81-1 7-15,-2-1-7 0,-79 2 7 0,0 0-7 16,74 0 7-16,-3 0-7 0,-71 0 7 0,0 0-7 16,70 0 7-16,-1 0-7 0,-69 0 7 0,0 0-7 0,62 0 7 15,-18 0-7-15,-44 0 6 0,0 0-6 0,44 2 6 16,2-1-6-16,-46-1 7 0,0 0-7 0,41 2 8 16,-15-4-8-16,-26 2 8 0,0 0-8 0,21-1 8 15,-1-1-8-15,-20 2 6 0,0 0-6 0,15 0 7 16,-2 0-7-16,-13 0 7 0,0 0-7 0,10 2 7 15,-3-1-7-15,-7-1 5 0,0 0-5 0,7 2 6 16,1-2-6-16,-8 0 5 0,0 0-5 0,5 0 5 16,2 0-5-16,-7 0 3 0,0 0-3 0,0-7 3 15,-12-14-3-15,12 21 0 0,0 0 0 0,-39-52 1 16,-32-43-1-16,1-2-1606 0</inkml:trace>
  <inkml:trace contextRef="#ctx0" brushRef="#br0" timeOffset="40379.1">6981 13912 315 0,'0'0'0'0,"0"0"0"16,0 0 0-16,0 0 16 0,0 0-16 0,0 0 17 0,0 0-17 16,0 0 12-16,0 0-12 0,0 0 12 0,0 0-12 15,0 0 14-15,0 0-14 0,0 0 14 0,20-9-14 16,-20 9 13-16,0 0-13 0,18-3 14 0,1-8-14 15,-19 11 11-15,0 0-11 0,25-6 12 0,-6 2-12 16,-19 4 5-16,0 0-5 0,26-2 6 0,6 1-6 16,-32 1 7-16,0 0-7 0,36 0 8 0,1 1-8 15,-37-1 10-15,0 0-10 0,40 2 10 0,4 0-10 16,-44-2 12-16,0 0-12 0,51 0 12 0,8 0-12 0,-59 0 17 16,0 0-17-16,58 0 18 0,7 0-18 0,-65 0 24 15,0 0-24-15,65 2 25 0,-1 3-25 0,-64-5 37 16,0 0-37-16,63 3 37 0,1-6-37 0,-64 3 33 15,0 0-33-15,67 0 34 0,7 1-34 0,-74-1 30 0,0 0-30 16,76 6 31-16,-9 1-31 0,-67-7 28 0,0 0-28 16,65 7 29-16,0-2-29 0,-65-5 21 0,0 0-21 15,60 3 22-15,-2-1-22 0,-58-2 19 0,0 0-19 0,55 2 20 16,-11 1-20-16,-44-3 14 0,0 0-14 16,41 0 14-16,-13 2-14 0,-28-2 13 0,0 0-13 0,27 0 14 15,-8 0-14-15,-19 0 12 0,0 0-12 0,16 0 12 16,-6 0-12-16,-10 0 16 0,0 0-16 0,9 0 17 15,0 0-17-15,-9 0 19 0,0 0-19 0,14 0 19 16,4 2-19-16,-18-2 16 0,0 0-16 0,26 8 17 16,-1 8-17-16,1-1-786 0</inkml:trace>
  <inkml:trace contextRef="#ctx0" brushRef="#br0" timeOffset="41811.14">12414 13870 897 0,'0'0'0'0,"0"0"0"16,0 0 0-16,0 0-15 0,0 0 15 0,0 0-14 16,0 0 14-16,0 0 0 0,0 0 0 0,0 0 1 15,0 0-1-15,0 0 11 0,0 0-11 0,0 0 11 0,0 0-11 16,0 0 20-16,0 0-20 0,0 0 21 0,0 0-21 15,0 0 26-15,0 0-26 0,0 0 27 0,20 7-27 16,-20-7 29-16,0 0-29 0,12 4 30 0,6-1-30 16,-18-3 23-16,0 0-23 0,26 4 24 0,6 1-24 15,-32-5 20-15,0 0-20 0,33 7 21 0,3-7-21 16,-36 0 14-16,0 0-14 0,44 0 15 0,2-4-15 16,-46 4 12-16,0 0-12 0,58-1 13 0,14-1-13 15,-72 2 23-15,0 0-23 0,81-4 23 0,15-2-23 0,-96 6 29 16,0 0-29-16,104-7 30 0,0-4-30 0,-104 11 32 15,0 0-32-15,107-5 32 0,-6 3-32 0,-101 2 27 0,0 0-27 16,102-1 28-16,2-3-28 0,-104 4 23 0,0 0-23 16,104 0 24-16,6 4-24 0,-110-4 18 0,0 0-18 15,109 7 19-15,-3-4-19 0,-106-3 15 16,0 0-15-16,106 9 16 0,-1-2-16 0,-105-7 13 16,0 0-13-16,110 8 13 0,-10 1-13 0,-100-9 9 0,0 0-9 0,103 7 10 15,-8 0-10-15,-95-7 7 0,0 0-7 0,86 10 8 16,1 6-8-16,-87-16 13 0,0 0-13 0,84 14 14 15,-6-6-14-15,-78-8 18 0,0 0-18 0,81 7 19 16,4 0-19-16,-85-7 21 0,0 0-21 0,77 9 22 16,5-6-22-16,-82-3 23 0,0 0-23 0,83 2 24 15,1-6-24-15,-84 4 19 0,0 0-19 0,85-1 19 16,-4 1-19-16,-81 0 25 0,0 0-25 0,81 1 25 16,0 1-25-16,-81-2 24 0,0 0-24 0,88 0 25 15,6 0-25-15,-94 0 25 0,0 0-25 0,86-2 25 16,-10-3-25-16,-76 5 22 0,0 0-22 0,69-3 23 15,0 3-23-15,-69 0 20 0,0 0-20 0,76 1 20 16,5-2-20-16,-81 1 16 0,0 0-16 0,81-4 17 0,-5-1-17 16,-76 5 14-16,0 0-14 0,72-7 14 0,-3 2-14 15,-69 5 12-15,0 0-12 0,76-5 13 0,10-2-13 16,-86 7 14-16,0 0-14 0,88-9 15 0,-1 1-15 0,-87 8 15 16,0 0-15-16,95-4 15 0,11-1-15 0,-106 5 13 15,0 0-13-15,107-5 14 0,3-2-14 0,-110 7 12 16,0 0-12-16,107-7 13 0,5 3-13 0,-112 4 11 15,0 0-11-15,112-3 11 0,-2-1-11 0,-110 4 10 0,0 0-10 16,111-1 10-16,-5-4-10 0,-106 5 9 0,0 0-9 16,104-4 10-16,-4 1-10 0,-100 3 8 0,0 0-8 15,103 0 8-15,10-4-8 0,-113 4 6 0,0 0-6 16,109 0 7-16,-7 4-7 0,-102-4 5 0,0 0-5 16,104 1 5-16,-3 3-5 0,-101-4 5 0,0 0-5 15,104 2 5-15,-2-2-5 0,-102 0 4 0,0 0-4 0,101 0 5 16,-2 1-5-16,-99-1 5 0,0 0-5 0,93 4 5 15,-3-1-5-15,-90-3 4 0,0 0-4 0,86 4 4 16,-10-4-4-16,-76 0 3 16,0 0-3-16,78 1 4 0,-6 3-4 0,-72-4 3 0,0 0-3 0,74 3 3 15,-1 1-3-15,-73-4 2 0,0 0-2 0,70 5 3 16,-15-3-3-16,-55-2 2 0,0 0-2 0,44 3 3 16,-16-1-3-16,-28-2 2 0,0 0-2 0,27 0 2 15,-6 0-2-15,-21 0 2 0,0 0-2 0,19 0 3 16,-10 0-3-16,-9 0 2 0,0 0-2 0,0 0 2 0,7 5-2 15,-7-5 2-15,0 0-2 0,0 0 2 0,7 0-2 16,-7 0 2-16,0 0-2 0,0 0 3 0,9 0-3 16,-9 0 3-16,0 0-3 0,0 0 4 0,0 0-4 15,0 0 5-15,0 0-5 0,5 0 5 0,-5 0-5 16,0 0 7-16,0 0-7 0,0 0 7 0,0 0-7 16,0 0 8-16,0 0-8 0,0 0 8 0,0 0-8 15,0 0 9-15,0 0-9 0,0 0 10 0,0 0-10 0,0 0 8 16,0 0-8-16,0 0 8 0,0 0-8 0,0 0 8 15,0 0-8-15,0 0 8 0,0 0-8 0,0 0 3 0,0 0-3 16,0 0 4-16,0 0-4 0,0 0 0 16,0 0 0-16,0 0 0 0,0 0 0 0,0 0-10 0,0 0 10 15,-12-12-9-15,-29-11 9 0,41 23-33 0,0 0 33 16,-54-19-33-16,-13 6 33 0,-2-1-1748 0</inkml:trace>
  <inkml:trace contextRef="#ctx0" brushRef="#br0" timeOffset="45810.84">19860 15198 270 0,'0'0'0'0,"0"0"0"16,0 0 0-16,0 0 2 0,0 0-2 0,0 0 2 15,0 0-2-15,0 0 7 0,0 0-7 0,0 0 8 16,0 0-8-16,0 0 35 0,0 0-35 0,0 0 35 16,0 0-35-16,0 0 70 0,0 0-70 0,0 0 70 15,0 0-70-15,0 0 48 0,0 0-48 0,0 0 48 16,0 0-48-16,0 0 53 0,0 0-53 0,0 0 54 16,0 0-54-16,0 0 58 0,0 0-58 0,0 0 58 0,0 0-58 15,0 0 59-15,0 0-59 0,0 0 60 0,0 0-60 16,0 0 58-16,0 0-58 0,0 0 59 0,0 0-59 15,0 0 54-15,0 0-54 0,0 0 54 0,0 0-54 16,0 0 47-16,0 0-47 0,0 0 48 0,0 0-48 16,0 0 44-16,0 0-44 0,0 0 45 0,0 0-45 15,0 0 38-15,0 0-38 0,0 0 39 0,0 0-39 0,0 0 30 16,0 0-30-16,0 0 30 0,0 0-30 0,0 0 25 16,0 0-25-16,0 0 25 0,0 0-25 0,0 0 19 0,0 0-19 15,0 0 20-15,0 0-20 0,0 0 13 0,0 0-13 16,0 0 14-16,0 0-14 0,0 0 10 0,0 0-10 15,0 0 10-15,0 0-10 0,0 0 7 0,0 0-7 16,0 0 8-16,0 0-8 0,0 0 6 0,0 0-6 16,0 0 6-16,0 0-6 0,0 0 6 0,0 0-6 0,0 0 6 15,0 0-6-15,0 0 5 0,0 0-5 0,0 0 5 16,0 0-5-16,0 0 5 0,0 0-5 0,0 0 5 16,0 0-5-16,0 0 5 0,0 0-5 0,0 0 6 15,0 0-6-15,0 0 6 0,0 0-6 0,0 0 6 16,0 0-6-16,0 0 6 0,0 0-6 0,0 0 7 15,0 0-7-15,0 0 6 0,0 0-6 0,0 0 7 16,0 0-7-16,0 0 4 0,0 0-4 0,0 0 5 16,0 0-5-16,0 0 3 0,0 0-3 0,0 0 3 15,0 0-3-15,0 0 0 0,0 0 0 0,23-7 1 16,5 2-1-16,-28 5 0 0,0 0 0 0,44-9 0 16,14-3 0-16,-58 12-13 0,0 0 13 0,72-10-12 0,24 3 12 15,-3 0-1229-15</inkml:trace>
  <inkml:trace contextRef="#ctx0" brushRef="#br0" timeOffset="46245.63">24904 15184 807 0,'0'0'0'0,"0"0"0"16,14-7 0-16,-14 7-2 0,0 0 2 0,15-5-1 15,2 0 1-15,-17 5-2 0,0 0 2 0,16-6-1 16,-2 3 1-16,-14 3 1 0,0 0-1 0,9-2 1 15,0 2-1-15,-9 0 4 0,0 0-4 0,5 0 4 16,-5 0-4-16,0 0 8 0,0 0-8 0,9 0 9 16,-9 0-9-16,0 0 12 0,0 0-12 0,9-3 13 15,-9 3-13-15,0 0 10 0,0 0-10 0,0 0 11 16,0 0-11-16,0 0 8 0,0 0-8 0,0 0 9 16,0 0-9-16,0 0 11 0,0 0-11 0,7-5 11 15,0 3-11-15,-7 2 12 0,0 0-12 0,18-5 12 0,17-6-12 16,-35 11 17-16,0 0-17 0,46-12 17 0,0-2-17 15,-46 14 5-15,0 0-5 0,51-15 5 0,0-4-5 16,2 0-676-16</inkml:trace>
  <inkml:trace contextRef="#ctx0" brushRef="#br0" timeOffset="47063.57">29374 15329 259 0,'0'0'0'0,"0"0"0"0,7-7 0 0,-7 7 9 0,0 0-9 16,5-7 10-16,2 2-10 0,-7 5 17 0,0 0-17 15,8-3 18-15,-1-1-18 0,-7 4 23 0,0 0-23 16,7-3 24-16,-7 3-24 0,0 0 35 0,0 0-35 0,10-4 35 16,-10 4-35-16,0 0 34 0,0 0-34 0,9-3 35 15,-9 3-35-15,0 0 34 0,0 0-34 0,0 0 35 16,7 0-35-16,-7 0 37 0,0 0-37 0,0 0 37 15,7 0-37-15,-7 0 32 0,0 0-32 0,0 0 32 16,9-2-32-16,-9 2 31 0,0 0-31 0,7-3 32 16,0 1-32-16,-7 2 29 0,0 0-29 0,9 0 29 15,7 0-29-15,-16 0 27 0,0 0-27 0,19-2 27 16,8-5-27-16,-27 7 25 0,0 0-25 0,26-8 26 16,-1 1-26-16,-25 7 22 0,0 0-22 0,24-7 23 15,1 2-23-15,-25 5 23 0,0 0-23 0,23-6 23 0,-5 5-23 16,-18 1 18-16,0 0-18 0,19-4 19 0,8-1-19 15,-27 5 11-15,0 0-11 0,24-5 12 0,-11 1-12 16,-13 4 12-16,0 0-12 0,8 0 12 0,0 0-12 16,-8 0 9-16,0 0-9 0,7 0 9 0,0-1-9 15,-7 1 7-15,0 0-7 0,0 0 7 0,8-4-7 16,-8 4 6-16,0 0-6 0,0 0 6 0,-17 9-6 16,17-9 2-16,0 0-2 0,-34 5 3 0,-22-3-3 0,-1 0-807 15</inkml:trace>
  <inkml:trace contextRef="#ctx0" brushRef="#br0" timeOffset="49545.1">5962 16089 292 0,'0'0'0'0,"0"0"0"16,0 0 0-16,0 0 5 0,0 0-5 0,0 0 5 15,0 0-5-15,0 0 13 0,0 0-13 0,0 0 14 0,0 0-14 16,0 0 25-16,0 0-25 0,0 0 25 0,0 0-25 16,0 0 26-16,0 0-26 0,0 0 26 0,0 0-26 15,0 0 21-15,0 0-21 0,0 0 21 0,0 0-21 16,0 0 19-16,0 0-19 0,0 0 20 0,0 0-20 16,0 0 18-16,0 0-18 0,23-3 18 0,-11 3-18 15,-12 0 24-15,0 0-24 0,20-2 24 0,1-2-24 0,-21 4 29 16,0 0-29-16,28-3 30 0,9 3-30 15,-37 0 34-15,0 0-34 0,41 0 34 0,3-2-34 0,-44 2 37 16,0 0-37-16,44-3 37 0,-4-1-37 0,-40 4 33 0,0 0-33 16,46-1 33-16,-3-1-33 0,-43 2 29 0,0 0-29 15,47-4 30-15,-1 1-30 0,-46 3 25 0,0 0-25 16,46-2 25-16,9 0-25 0,-55 2 19 0,0 0-19 16,61 0 20-16,-1 4-20 0,-60-4 13 0,0 0-13 15,62 2 14-15,-7-2-14 0,-55 0 12 0,0 0-12 0,53 0 12 16,1-2-12-16,-54 2 12 0,0 0-12 0,60-2 12 15,4 4-12-15,-64-2 11 0,0 0-11 0,70 2 11 16,-4-1-11-16,-66-1 12 0,0 0-12 0,65 0 12 16,-5 0-12-16,-60 0 13 0,0 0-13 0,60 0 13 15,-2 0-13-15,-58 0 16 0,0 0-16 0,58 0 16 16,4 0-16-16,-62 0 16 0,0 0-16 0,55 2 17 16,-4 3-17-16,-51-5 16 0,0 0-16 0,47 4 17 15,-1-6-17-15,-46 2 18 0,0 0-18 0,46-2 19 16,-2 2-19-16,-44 0 18 0,0 0-18 0,46 2 18 15,4 3-18-15,-50-5 17 0,0 0-17 0,45 4 18 16,5-4-18-16,-50 0 17 0,0 0-17 0,44 0 17 0,-4 1-17 16,-40-1 14-16,0 0-14 0,41 2 15 0,-2 2-15 15,-39-4 7-15,0 0-7 0,39 1 7 0,-4-1-7 16,-35 0 3-16,0 0-3 0,37 0 3 0,5 2-3 16,-42-2 1-16,0 0-1 0,44 0 2 0,0 0-2 15,-44 0 1-15,0 0-1 0,41 0 1 0,-7-2-1 0,-34 2 0 16,0 0 0-16,35-3 1 0,2-1-1 0,-37 4 1 15,0 0-1-15,39-1 2 0,-11-1-2 0,-28 2 4 16,0 0-4-16,30-2 4 0,3-1-4 0,-33 3 5 16,0 0-5-16,36-2 6 0,-1 0-6 0,-35 2 7 0,0 0-7 15,37-1 8-15,4-1-8 0,-41 2 8 0,0 0-8 16,31-2 9-16,1 0-9 0,-32 2 10 0,0 0-10 16,30 0 10-16,4 4-10 0,-34-4 10 0,0 0-10 15,35 2 10-15,-3-2-10 0,-32 0 8 0,0 0-8 0,28 0 8 16,4 1-8-16,-32-1 5 0,0 0-5 0,35 0 6 15,-5 0-6-15,-30 0 4 0,0 0-4 0,37 0 4 16,0-1-4-16,-37 1 2 0,0 0-2 0,40-2 3 16,5 2-3-16,-45 0 2 0,0 0-2 0,40 3 2 15,1 1-2-15,-41-4 1 0,0 0-1 0,40 3 2 16,-3 1-2-16,-37-4 1 0,0 0-1 0,37 1 2 16,2-1-2-16,-39 0 1 0,0 0-1 0,42 2 2 15,8 2-2-15,-50-4 1 0,0 0-1 0,49 3 2 16,4-1-2-16,-53-2 2 0,0 0-2 0,51 1 3 15,2 3-3-15,-53-4 2 0,0 0-2 0,50 3 2 0,-10 3-2 16,-40-6 2-16,0 0-2 0,41 3 2 0,1-3-2 16,-42 0 2-16,0 0-2 0,41 0 2 0,-6 2-2 15,-35-2 2-15,0 0-2 0,35 2 2 0,2-2-2 16,-37 0 2-16,0 0-2 0,32 0 2 0,3 3-2 16,-35-3 3-16,0 0-3 0,32 2 3 0,-4-2-3 15,-28 0 2-15,0 0-2 0,23 0 3 0,-5 1-3 16,-18-1 3-16,0 0-3 0,17 2 4 0,1 0-4 0,-18-2 3 15,0 0-3-15,20 0 3 0,2-4-3 0,-22 4 2 16,0 0-2-16,22-3 2 0,-5 1-2 0,-17 2 0 16,0 0 0-16,16-1 1 0,9-3-1 0,-25 4 0 15,0 0 0-15,19-3 0 0,-1 1 0 0,-18 2 0 0,0 0 0 16,19-2 0-16,6-3 0 0,-25 5 0 0,0 0 0 16,28-5 1-16,-1 1-1 0,-27 4 1 0,0 0-1 15,31-1 2-15,1-1-2 0,-32 2 2 0,0 0-2 16,27-2 3-16,1-1-3 0,-28 3 3 0,0 0-3 15,28-4 4-15,2-1-4 0,-30 5 2 0,0 0-2 0,35-7 3 16,2 2-3-16,-37 5 1 0,0 0-1 0,37-2 2 16,4 4-2-16,-41-2 1 0,0 0-1 0,41 0 1 15,4-2-1-15,-45 2 2 0,0 0-2 0,48-2 2 16,-6 2-2-16,-42 0 3 0,0 0-3 0,44 0 3 16,2 0-3-16,-46 0 4 0,0 0-4 0,44 0 4 15,-3 0-4-15,-41 0 1 0,0 0-1 0,41 0 2 16,-1-1-2-16,-40 1 0 0,0 0 0 0,46-4 1 15,3 2-1-15,-49 2 0 0,0 0 0 0,41 0 0 16,0 4 0-16,-41-4-1 0,0 0 1 0,37 3-1 0,3 1 1 16,-40-4-2-16,0 0 2 0,41 2-2 0,-4-2 2 15,-37 0-1-15,0 0 1 0,35 0-1 0,-3-2 1 16,-32 2 0-16,0 0 0 0,30-2 0 0,-2 0 0 16,-28 2 0-16,0 0 0 0,18 0 0 0,-6 0 0 15,-12 0 0-15,0 0 0 0,11 0 0 0,-11 0 0 16,0 0 0-16,0 0 0 0,8 0 1 0,-8 0-1 15,0 0 1-15,0 0-1 0,0 0 2 0,0 0-2 0,0 0 1 16,0 0-1-16,0 0 2 0,0 0-2 0,0 0 2 16,0 0-2-16,0 0 2 0,0 0-2 0,0 0 3 15,0 0-3-15,0 0 3 0,0 0-3 0,0 0 3 16,0 0-3-16,0 0 4 0,0 0-4 0,0 0 4 0,0 0-4 16,0 0 5-16,0 0-5 0,0 0 6 0,0 0-6 15,0 0 6-15,0 0-6 0,0 0 7 0,0 0-7 16,0 0 7-16,0 0-7 0,0 0 7 0,0 0-7 15,0 0 8-15,0 0-8 0,0 0 6 0,0 0-6 0,0 0 6 16,0 0-6-16,0 0 6 0,0 0-6 0,0 0 7 16,0 0-7-16,0 0 4 0,0 0-4 0,0 0 5 15,-12-1-5-15,12 1 0 0,0 0 0 0,-37-6 1 16,-25-2-1-16,2-1-1295 0</inkml:trace>
  <inkml:trace contextRef="#ctx0" brushRef="#br0" timeOffset="51561.85">13758 16013 819 0,'0'0'0'0,"0"0"0"0,0 0 0 16,0 0 1-16,0 0-1 0,0 0 1 0,0 0-1 15,0 0 7-15,0 0-7 0,-21-17 8 0,9 4-8 16,12 13 10-16,0 0-10 0,-9-12 11 0,9 12-11 15,0 0 14-15,0 0-14 0,-9-7 15 0,9 7-15 16,0 0 24-16,0 0-24 0,0 0 25 0,0 0-25 0,0 0 34 16,0 0-34-16,0 0 34 0,0 0-34 0,0 0 38 15,0 0-38-15,0 0 39 0,4-7-39 0,-4 7 37 16,0 0-37-16,0 0 37 0,0 0-37 0,0 0 32 0,0 0-32 16,0 0 32-16,21 0-32 0,-21 0 29 0,0 0-29 15,37 0 29-15,7-3-29 0,-44 3 24 0,0 0-24 16,48-7 25-16,-1-3-25 0,-47 10 21 0,0 0-21 15,55-9 22-15,7 4-22 0,-62 5 24 0,0 0-24 0,68-5 24 16,5-1-24-16,-73 6 31 0,0 0-31 0,72-5 32 16,0 0-32-16,-72 5 27 0,0 0-27 0,75-3 28 15,-5 1-28-15,-70 2 26 0,0 0-26 0,76 2 27 16,7 3-27-16,-83-5 25 0,0 0-25 0,84 3 26 16,-1-3-26-16,-83 0 24 0,0 0-24 0,85 2 25 15,-7 3-25-15,-78-5 22 0,0 0-22 0,79 7 22 16,7 0-22-16,-86-7 18 0,0 0-18 0,85 9 18 15,-2-1-18-15,-83-8 15 0,0 0-15 0,81 7 15 16,2-2-15-16,-83-5 14 0,0 0-14 0,81 7 15 16,2 2-15-16,-83-9 11 0,0 0-11 0,81 9 11 15,-3-2-11-15,-78-7 10 0,0 0-10 0,77 7 10 0,10-4-10 16,-87-3 9-16,0 0-9 0,85 3 10 0,-8 1-10 16,-77-4 9-16,0 0-9 0,76 2 9 0,-4-6-9 15,-72 4 8-15,0 0-8 0,74-2 9 0,8 2-9 16,-82 0 8-16,0 0-8 0,81 2 9 0,-7-4-9 15,-74 2 10-15,0 0-10 0,72-1 10 0,-3-1-10 16,-69 2 11-16,0 0-11 0,67-2 12 0,-4 1-12 0,-63 1 8 16,0 0-8-16,59 0 8 0,-3-2-8 0,-56 2 9 15,0 0-9-15,57 0 9 0,-1 0-9 0,-56 0 7 16,0 0-7-16,53 0 8 0,-4-2-8 0,-49 2 6 16,0 0-6-16,44-3 6 0,-7 1-6 0,-37 2 5 0,0 0-5 15,32-2 5-15,-9-1-5 0,-23 3 3 0,0 0-3 16,18-2 3-16,-4 2-3 0,-14 0 4 0,0 0-4 15,10 0 4-15,-2 0-4 0,-8 0 4 0,0 0-4 16,0 0 4-16,10 0-4 0,-10 0 3 0,0 0-3 16,0 0 4-16,9 0-4 0,-9 0 3 0,0 0-3 0,0 0 3 15,0 0-3-15,0 0 3 0,0 0-3 0,0 0 4 16,0 0-4-16,0 0 5 0,0 0-5 0,0 0 5 16,7 2-5-16,-7-2 7 0,0 0-7 0,0 0 7 15,0 0-7-15,0 0 10 0,0 0-10 0,0 0 11 16,0 0-11-16,0 0 12 0,0 0-12 0,0 0 13 15,0 0-13-15,0 0 14 0,0 0-14 0,0 0 14 16,0 0-14-16,0 0 11 0,0 0-11 0,0 0 11 16,0 0-11-16,0 0 10 0,0 0-10 0,0 0 11 0,0 0-11 15,0 0 9-15,0 0-9 0,0 0 10 0,0 0-10 16,0 0 10-16,0 0-10 0,0 0 11 0,0 0-11 16,0 0 8-16,0 0-8 0,0 0 9 0,0 0-9 15,0 0 8-15,0 0-8 0,0 0 9 0,0 0-9 16,0 0 8-16,0 0-8 0,0 0 8 0,0 0-8 15,0 0 9-15,0 0-9 0,0 0 10 0,0 0-10 16,0 0 9-16,0 0-9 0,0 0 10 0,0 0-10 16,0 0 9-16,0 0-9 0,0 0 10 0,0 0-10 15,0 0 9-15,0 0-9 0,0 0 9 0,0 0-9 0,0 0 8 16,0 0-8-16,0 0 9 0,0 0-9 0,0 0 7 16,0 0-7-16,0 0 7 0,0 0-7 0,0 0 7 0,0 0-7 15,0 0 7-15,0 0-7 0,0 0 6 0,0 0-6 16,0 0 6-16,0 0-6 0,0 0 5 0,0 0-5 15,0 0 5-15,0 0-5 0,0 0 4 0,0 0-4 16,0 0 4-16,0 0-4 0,0 0 3 0,0 0-3 16,0 0 4-16,0 0-4 0,0 0 2 0,0 0-2 15,0 0 2-15,0 0-2 0,0 0 1 0,0 0-1 0,0 0 2 16,0 0-2-16,0 0 1 0,0 0-1 0,0 0 1 16,0 0-1-16,0 0 0 0,0 0 0 0,0 0 1 15,0 0-1-15,0 0 0 0,0 0 0 0,0 0 0 16,0 0 0-16,0 0 0 0,0 0 0 0,0 0 0 15,0 0 0-15,0 0 0 0,0 0 0 0,0 0 0 16,0 0 0-16,0 0-1 0,0 0 1 0,0 0 0 16,0 0 0-16,0 0-1 0,0 0 1 0,0 0 0 15,0 0 0-15,0 0 0 0,0 0 0 0,0 0 0 16,0 0 0-16,0 0 0 0,0 0 0 0,0 0 0 0,0 0 0 16,0 0 0-16,0 0 0 0,0 0 0 0,0 0 0 15,0 0 0-15,0 0 0 0,0 0 0 0,0 0 0 16,0 0 0-16,0 0 0 0,0 0 0 0,0 0 0 15,0 0 0-15,0 0 0 0,0 0 0 0,0 0 0 16,0 0 0-16,0 0 0 0,0 0 0 0,0 0 0 16,0 0 0-16,0 0 0 0,0 0 0 0,0 0 0 15,0 0 0-15,0 0 0 0,0 0 0 0,0 0 0 0,0 0 0 16,0 0 0-16,0 0 0 0,0 0 0 0,0 0-1 16,0 0 1-16,2-7 0 0,-2 7 0 0,0 0-1 0,0 0 1 15,0 0 0-15,0 0 0 0,0 0-1 0,0 0 1 16,0-7 0-16,0 7 0 0,0 0-1 0,0 0 1 15,0 0-1-15,0 0 1 0,0 0-1 0,0 0 1 16,0 0 0-16,0 0 0 0,0 0-1 0,0 0 1 16,0 0 0-16,0 7 0 0,0-7 0 0,0 0 0 0,0 0 0 15,0 0 0-15,0 0 0 0,0 0 0 0,0 0 0 16,0 0 0-16,0 0-1 0,0 0 1 0,0 0 0 16,0 0 0-16,0 0-1 0,0 0 1 0,0 0 0 15,0 0 0-15,0 0-1 0,0 0 1 0,0 0 0 16,0 0 0-16,0 0-1 0,0 0 1 0,0 0-1 15,0 0 1-15,0 0-1 0,0 0 1 0,0 0-1 16,0 0 1-16,0 0-2 0,0 0 2 0,0 0-1 16,0 0 1-16,0 0-2 0,0 0 2 0,0 0-2 15,0 0 2-15,0 0-5 0,0 0 5 0,0 0-5 16,0 0 5-16,0 0-14 0,0 0 14 0,5-16-13 16,7-36 13-16,-12 52-33 0,0 0 33 0,23-69-33 0,16-7 33 15,0-2-1716-15</inkml:trace>
  <inkml:trace contextRef="#ctx0" brushRef="#br0" timeOffset="54096.02">20604 15938 494 0,'0'0'0'0,"0"0"0"0,0 0 0 0,0 0 29 16,0 0-29-16,0 0 29 0,0 0-29 0,0 0 70 0,0 0-70 15,0 0 71-15,0 0-71 0,0 0 70 0,0 0-70 16,0 0 71-16,0 0-71 0,0 0 66 0,0 0-66 16,0 0 67-16,0 0-67 0,0 0 39 0,0 0-39 15,0 0 40-15,0 0-40 0,0 0 35 0,0 0-35 16,0 0 35-16,0 0-35 0,0 0 33 0,0 0-33 0,0 0 34 16,0 0-34-16,0 0 29 0,0 0-29 0,0 0 29 15,0 0-29-15,0 0 27 0,0 0-27 0,0 0 28 16,0 0-28-16,0 0 26 0,0 0-26 0,0 0 26 15,0 0-26-15,0 0 22 0,0 0-22 0,0 0 23 16,0 0-23-16,0 0 20 0,0 0-20 0,0 0 21 16,0 0-21-16,0 0 19 0,0 0-19 0,0 0 19 15,0 0-19-15,0 0 18 0,0 0-18 0,0 0 18 16,0 0-18-16,0 0 17 0,0 0-17 0,0 0 17 16,30-3-17-16,-30 3 14 0,0 0-14 0,33 0 15 15,8-2-15-15,-41 2 11 0,0 0-11 0,48-3 11 0,5-2-11 16,-53 5 7-16,0 0-7 0,61-6 8 0,10 3-8 15,-71 3 9-15,0 0-9 0,74-2 10 0,4 0-10 16,-78 2 10-16,0 0-10 0,77 0 11 0,1 2-11 16,-78-2 12-16,0 0-12 0,76 2 13 0,5 0-13 15,-81-2 11-15,0 0-11 0,84 3 12 0,-4 1-12 16,-80-4 11-16,0 0-11 0,81 5 11 0,2 3-11 16,-83-8 12-16,0 0-12 0,86 9 12 0,-1 1-12 15,-85-10 13-15,0 0-13 0,86 11 13 0,1-1-13 0,-87-10 13 16,0 0-13-16,86 9 14 0,6-2-14 0,-92-7 12 15,0 0-12-15,88 7 13 0,-10 5-13 0,-78-12 11 0,0 0-11 16,81 12 12-16,2-2-12 0,-83-10 9 0,0 0-9 16,83 7 9-16,5 0-9 0,-88-7 8 0,0 0-8 15,86 9 9-15,-4 0-9 0,-82-9 7 0,0 0-7 16,84 8 7-16,4-3-7 0,-88-5 7 0,0 0-7 16,85 6 7-16,-4 0-7 0,-81-6 5 0,0 0-5 0,78 7 6 15,-4 0-6-15,-74-7 4 0,0 0-4 0,77 7 5 16,6 0-5-16,-83-7 5 0,0 0-5 0,80 5 5 15,-13-1-5-15,-67-4 4 0,0 0-4 0,67 0 4 16,0-2-4-16,-67 2 6 0,0 0-6 0,70-3 6 16,6-3-6-16,-76 6 5 0,0 0-5 0,78-6 5 15,1 0-5-15,-79 6 5 0,0 0-5 0,78-5 6 16,6 0-6-16,-84 5 6 0,0 0-6 0,89-7 6 16,1-2-6-16,-90 9 6 0,0 0-6 0,86-8 7 0,-10 1-7 15,-76 7 5-15,0 0-5 0,70-7 6 16,-1 0-6-16,-69 7 3 0,0 0-3 0,67-5 4 0,-5 0-4 15,-62 5 3-15,0 0-3 0,56-7 3 0,-10 0-3 16,-46 7 1-16,0 0-1 0,37-4 2 0,-12 4-2 16,-25 0 0-16,0 0 0 0,27 2 1 0,10-4-1 15,-37 2 0-15,0 0 0 0,37-5 1 0,-7 2-1 16,-30 3 0-16,0 0 0 0,28-4 0 0,2 1 0 16,-30 3 0-16,0 0 0 0,37-4 0 0,-5-1 0 15,-32 5 0-15,0 0 0 0,28-3 0 0,-3 1 0 0,-25 2 0 16,0 0 0-16,22 0 1 0,1 0-1 0,-23 0 1 15,0 0-1-15,23-2 1 0,0-1-1 0,-23 3 1 16,0 0-1-16,25-2 1 0,5 2-1 0,-30 0 1 0,0 0-1 16,32 0 1-16,-2-2-1 0,-30 2 1 0,0 0-1 15,30-7 2-15,3-3-2 0,-33 10 1 0,0 0-1 16,34-9 2-16,-1 4-2 0,-33 5 2 0,0 0-2 16,35-3 2-16,6-3-2 0,-41 6 2 0,0 0-2 0,44-7 2 15,-3 1-2-15,-41 6 1 0,0 0-1 0,40-6 2 16,8 3-2-16,-48 3 1 0,0 0-1 0,49-5 2 15,-8-4-2-15,-41 9 2 0,0 0-2 0,39-9 2 16,-2 4-2-16,-37 5 1 0,0 0-1 0,37-3 1 16,3-1-1-16,-40 4 0 0,0 0 0 0,44-1 0 15,2-1 0-15,-46 2 0 0,0 0 0 0,41-2 0 16,-13 2 0-16,-28 0 0 0,0 0 0 0,25 0 0 16,3 0 0-16,-28 0 0 0,0 0 0 0,30-2 0 15,-4-1 0-15,-26 3 0 0,0 0 0 0,27-2 0 16,-6 4 0-16,-21-2 0 0,0 0 0 0,23 2 0 0,2-2 0 15,-25 0 0-15,0 0 0 0,26-2 0 0,-3 0 0 16,-23 2 0-16,0 0 0 0,21 0 0 0,0 0 0 16,-21 0 0-16,0 0 0 0,25 0 0 0,-5 0 0 15,-20 0 0-15,0 0 0 0,21 2 0 0,-2 0 0 16,-19-2 0-16,0 0 0 0,21 1 0 0,4 1 0 16,-25-2 0-16,0 0 0 0,23 2 1 0,-9 0-1 15,-14-2 0-15,0 0 0 0,18 1 1 0,3 1-1 0,-21-2 1 16,0 0-1-16,24 3 1 0,-1-1-1 0,-23-2 0 15,0 0 0-15,22 0 1 0,-3 0-1 0,-19 0 0 0,0 0 0 16,14 0 1-16,-5 0-1 0,-9 0 0 16,0 0 0-16,9 2 1 0,0 0-1 0,-9-2 0 0,0 0 0 15,7 1 1-15,-7-1-1 0,0 0 0 0,0 0 0 16,10 6 1-16,-3-6-1 0,-7 0 0 0,0 0 0 16,7 0 1-16,0 1-1 0,-7-1 1 0,0 0-1 0,7 0 1 15,-7 0-1-15,0 0 1 0,0 0-1 0,9 2 1 16,-9-2-1-16,0 0 2 0,0 0-2 0,0 0 2 15,0 0-2-15,0 0 1 0,0 0-1 0,7 5 2 16,-7-5-2-16,0 0 2 0,0 0-2 0,0 0 3 16,0 0-3-16,0 0 4 0,0 0-4 0,0 0 4 15,0 0-4-15,0 0 5 0,0 0-5 0,7 0 5 16,-7 0-5-16,0 0 7 0,0 0-7 0,0 0 7 16,0 0-7-16,0 0 7 0,0 0-7 0,0 0 8 15,0 0-8-15,0 0 7 0,0 0-7 0,0 0 8 16,0 0-8-16,0 0 6 0,0 0-6 0,0 0 7 0,0 0-7 15,0 0 6-15,0 0-6 0,0 0 7 0,0 0-7 16,0 0 5-16,0 0-5 0,0 0 6 0,0 0-6 16,0 0 4-16,0 0-4 0,0 0 5 0,0 0-5 15,0 0 4-15,0 0-4 0,0 0 4 0,0 0-4 16,0 0 4-16,0 0-4 0,0 0 4 0,0 0-4 16,0 0 3-16,0 0-3 0,7-2 4 0,-7 2-4 15,0 0 4-15,0 0-4 0,0 0 4 0,0 0-4 16,0 0 4-16,0 0-4 0,7 2 4 0,-7-2-4 0,0 0 3 15,0 0-3-15,0 0 4 0,0 0-4 0,0 0 3 16,0 0-3-16,0 0 4 0,0 0-4 0,0 0 3 0,0 0-3 16,0 0 4-16,0 0-4 0,0 0 3 15,0 0-3-15,0 0 3 0,0 0-3 0,0 0 2 0,0 0-2 16,0 0 3-16,0 0-3 0,0 0 1 0,0 0-1 16,2-7 2-16,-2 7-2 0,0 0 0 0,0 0 0 15,-9-10 1-15,-22-16-1 0,31 26 0 0,0 0 0 16,-62-54 0-16,-40-32 0 0,1-2-1645 0</inkml:trace>
  <inkml:trace contextRef="#ctx0" brushRef="#br0" timeOffset="55311.51">6364 17210 695 0,'0'0'0'0,"0"0"0"15,0 0 0-15,0 0 13 0,0 0-13 0,0 0 14 0,0 0-14 16,0 0 35-16,0 0-35 0,0 0 35 0,0 0-35 16,0 0 26-16,0 0-26 0,0 0 26 0,-26-17-26 15,26 17 16-15,0 0-16 0,-16-17 16 0,0 5-16 16,16 12 12-16,0 0-12 0,-11-7 13 0,2 3-13 16,9 4 10-16,0 0-10 0,-8-3 11 0,2-2-11 15,6 5 13-15,0 0-13 0,0 0 13 0,-3-7-13 16,3 7 27-16,0 0-27 0,0 0 28 0,0 0-28 15,0 0 33-15,0 0-33 0,0 0 34 0,0 0-34 0,0 0 35 16,0 0-35-16,0 0 35 0,9 1-35 0,-9-1 29 16,0 0-29-16,17-1 29 0,12-4-29 0,-29 5 22 15,0 0-22-15,44-7 22 0,10 0-22 0,-54 7 13 0,0 0-13 16,67-5 14-16,7-1-14 0,-74 6 9 16,0 0-9-16,82-7 10 0,6-3-10 0,-88 10 8 0,0 0-8 15,91-14 9-15,5-7-9 0,-96 21 8 0,0 0-8 16,99-20 8-16,-1 2-8 0,-98 18 4 0,0 0-4 0,104-14 4 15,0 4-4-15,-104 10 3 0,0 0-3 0,108-9 4 16,-2 3-4-16,-106 6 2 0,0 0-2 0,102-7 2 16,-1 1-2-16,-101 6 1 0,0 0-1 0,102-7 2 15,4 1-2-15,-106 6 0 0,0 0 0 0,106-9 1 16,-2-3-1-16,-104 12 0 0,0 0 0 0,100-11 1 16,1 8-1-16,-101 3 1 0,0 0-1 0,99-2 2 15,-6 0-2-15,-93 2 3 0,0 0-3 0,83-3 3 16,2-2-3-16,-85 5 7 0,0 0-7 0,81-4 8 15,-5 3-8-15,-76 1 12 0,0 0-12 0,72-4 12 0,-9-1-12 16,-63 5 20-16,0 0-20 0,60-7 20 0,-7 2-20 16,-53 5 18-16,0 0-18 0,50-4 19 0,-4 1-19 15,-46 3 16-15,0 0-16 0,35-4 16 0,-7 1-16 16,-28 3 16-16,0 0-16 0,18-2 16 0,-4 2-16 16,-14 0 15-16,0 0-15 0,9-1 16 0,-9 1-16 15,0 0 15-15,0 0-15 0,0 0 16 0,0 0-16 16,0 0 15-16,0 0-15 0,0 0 16 0,0 0-16 15,0 0 14-15,0 0-14 0,0 0 14 0,0 0-14 0,0 0 14 16,0 0-14-16,0 0 14 0,0 0-14 0,0 0 14 16,0 0-14-16,0 0 15 0,0 0-15 0,0 0 17 15,0 0-17-15,0 0 17 0,0 0-17 0,0 0 17 0,0 0-17 16,0 0 17-16,0 0-17 0,0 0 17 0,0 0-17 16,0 0 17-16,0 0-17 0,0 0 14 0,0 0-14 15,0 0 15-15,0 0-15 0,0 0 15 0,0 0-15 16,0 0 15-16,0 0-15 0,0 0 13 0,0 0-13 0,0 0 13 15,0 0-13-15,0 0 12 0,0 0-12 0,0 0 12 16,0 0-12-16,0 0 9 0,0 0-9 0,0 0 9 16,0 0-9-16,0 0 7 0,0 0-7 0,0 0 7 15,0 0-7-15,0 0 3 0,0 0-3 0,0 0 4 16,0 0-4-16,0 0 0 0,0 0 0 0,-27-2 0 16,-5-19 0-16,1 0-1412 0</inkml:trace>
  <inkml:trace contextRef="#ctx0" brushRef="#br0" timeOffset="57696.18">14646 16968 796 0,'0'0'0'0,"0"0"0"0,0 0 0 15,0 0 0-15,0 0 0 0,0 0 0 0,0 0 0 16,0 0 0-16,0 0 0 0,0 0 0 0,0 0 0 15,0 0 1-15,0 0-1 0,0 0 2 0,0 0-2 16,0 0 2-16,0 0-2 0,0 0 2 0,0 0-2 16,0 0 5-16,0 0-5 0,0 0 5 0,0 0-5 0,0 0 16 15,0 0-16-15,0 0 17 0,0 0-17 0,0 0 28 16,0 0-28-16,0 0 29 0,0 0-29 0,0 0 47 0,0 0-47 16,0 0 48-16,0 0-48 0,0 0 61 0,0 0-61 15,0 0 62-15,0 0-62 0,0 0 56 0,0 0-56 16,0 0 57-16,0 0-57 0,0 0 50 0,0 0-50 15,0 0 50-15,0 0-50 0,0 0 45 0,0 0-45 16,0 0 46-16,0 0-46 0,0 0 39 0,0 0-39 0,0 0 39 16,0 0-39-16,0 0 33 0,0 0-33 0,0 0 33 15,0 0-33-15,0 0 29 0,0 0-29 0,0 0 30 16,37-12-30-16,-37 12 24 0,0 0-24 0,33-5 25 16,4 1-25-16,-37 4 19 0,0 0-19 0,37-1 19 15,0-5-19-15,-37 6 13 0,0 0-13 0,41-6 14 16,3-1-14-16,-44 7 12 0,0 0-12 0,44-4 12 15,2 2-12-15,-46 2 12 0,0 0-12 0,49-1 12 16,1-3-12-16,-50 4 9 0,0 0-9 0,54-3 10 16,5 1-10-16,-59 2 7 0,0 0-7 0,63-2 8 0,-1 1-8 15,-62 1 6-15,0 0-6 0,63-2 6 0,6 4-6 16,-69-2 7-16,0 0-7 0,67 3 7 0,0-1-7 16,-67-2 5-16,0 0-5 0,69 1 5 0,-6 5-5 15,-63-6 7-15,0 0-7 0,60 3 8 0,4-5-8 16,-64 2 7-16,0 0-7 0,65-1 7 0,4 2-7 15,-69-1 8-15,0 0-8 0,63 2 8 0,4-2-8 16,-67 0 10-16,0 0-10 0,60-2 10 0,-1 2-10 16,-59 0 10-16,0 0-10 0,54 4 10 0,1-2-10 0,-55-2 10 15,0 0-10-15,56 0 10 0,8 1-10 0,-64-1 9 16,0 0-9-16,58 4 10 0,-3-2-10 0,-55-2 9 16,0 0-9-16,55 0 9 0,3 0-9 0,-58 0 7 0,0 0-7 15,56 0 7-15,1 0-7 0,-57 0 7 0,0 0-7 16,58 1 7-16,11 1-7 0,-69-2 7 0,0 0-7 15,63 2 7-15,-5-1-7 0,-58-1 7 0,0 0-7 16,50-1 8-16,-6-4-8 0,-44 5 7 0,0 0-7 0,51-6 8 16,2 3-8-16,-53 3 7 0,0 0-7 0,60-2 8 15,-2 0-8-15,-58 2 7 0,0 0-7 0,55-1 8 16,-13 1-8-16,-42 0 8 0,0 0-8 0,44 0 8 16,6 0-8-16,-50 0 8 0,0 0-8 0,49-2 8 15,4-3-8-15,-53 5 6 0,0 0-6 0,55-7 7 16,-1 0-7-16,-54 7 5 0,0 0-5 0,50-4 6 15,-5 4-6-15,-45 0 7 0,0 0-7 0,52 2 7 16,-1-4-7-16,-51 2 7 0,0 0-7 0,51-1 7 16,-2 2-7-16,-49-1 6 0,0 0-6 0,46 2 6 15,4 0-6-15,-50-2 5 0,0 0-5 0,52 0 5 0,3 0-5 16,-55 0 5-16,0 0-5 0,55 0 6 0,-6-2-6 16,-49 2 4-16,0 0-4 0,46-2 5 0,3 2-5 15,-49 0 4-15,0 0-4 0,50 2 4 0,1 0-4 16,-51-2 3-16,0 0-3 0,51-2 4 0,0-3-4 15,-51 5 2-15,0 0-2 0,50-3 3 0,-3 3-3 16,-47 0 2-16,0 0-2 0,48 3 3 0,-7 0-3 16,-41-3 2-16,0 0-2 0,40 0 2 0,2-3-2 0,-42 3 2 15,0 0-2-15,48-5 2 0,3 0-2 0,-51 5 1 16,0 0-1-16,53 0 2 0,-2 3-2 0,-51-3 1 16,0 0-1-16,50 4 2 0,-3-3-2 0,-47-1 1 15,0 0-1-15,46 0 2 0,-5 0-2 0,-41 0 1 16,0 0-1-16,44 0 1 0,7-1-1 0,-51 1 1 0,0 0-1 15,51-4 2-15,14 2-2 0,-65 2 2 0,0 0-2 16,66 0 2-16,-5 2-2 0,-61-2 1 0,0 0-1 16,55 0 2-16,-4 0-2 0,-51 0 1 0,0 0-1 0,57 0 2 15,6 0-2-15,-63 0 2 0,0 0-2 0,69 0 2 16,2 0-2-16,-71 0 2 0,0 0-2 0,70 2 3 16,-5 3-3-16,-65-5 3 0,0 0-3 0,64 3 3 15,5-3-3-15,-69 0 3 0,0 0-3 0,70 0 3 16,3 2-3-16,-73-2 2 0,0 0-2 0,68 4 3 15,-4 1-3-15,-64-5 2 0,0 0-2 0,62 3 3 16,-2-3-3-16,-60 0 2 0,0 0-2 0,61 2 2 16,8 1-2-16,-69-3 1 0,0 0-1 0,74 4 1 15,2-1-1-15,-76-3 1 0,0 0-1 0,76 4 1 16,-4-2-1-16,-72-2 1 0,0 0-1 0,74 0 1 0,6 0-1 16,-80 0 1-16,0 0-1 0,75 1 1 0,3 1-1 15,-78-2 0-15,0 0 0 0,78 4 1 0,-2-1-1 16,-76-3 0-16,0 0 0 0,75 2 1 0,-1-4-1 15,-74 2 0-15,0 0 0 0,73-2 0 0,-3 1 0 16,-70 1 0-16,0 0 0 0,71-2 0 0,-6 0 0 16,-65 2 0-16,0 0 0 0,67-3 0 0,2-1 0 15,-69 4 0-15,0 0 0 0,69-3 0 0,0-1 0 0,-69 4 0 16,0 0 0-16,63-2 0 0,2 4 0 0,-65-2 0 16,0 0 0-16,67 2 0 0,2-4 0 0,-69 2 0 15,0 0 0-15,71-3 0 0,3-1 0 0,-74 4-1 0,0 0 1 16,76 0 0-16,-2 7 0 0,-74-7-1 0,0 0 1 15,72 4 0-15,2-8 0 0,-74 4 0 0,0 0 0 16,79-5 0-16,6-2 0 0,-85 7 0 0,0 0 0 16,90-5 0-16,-7 1 0 0,-83 4 0 0,0 0 0 0,79-3 0 15,-1 0 0-15,-78 3 0 0,0 0 0 0,76-2 0 16,0 0 0-16,-76 2 0 0,0 0 0 0,72 0 0 16,-3 0 0-16,-69 0 0 0,0 0 0 0,70-2 0 15,6-3 0-15,-76 5 0 0,0 0 0 0,76-5 0 16,2 3 0-16,-78 2 0 0,0 0 0 0,76 0 0 15,-6 0 0-15,-70 0 0 0,0 0 0 0,74 0 1 16,7 0-1-16,-81 0 0 0,0 0 0 0,83 0 1 16,0-2-1-16,-83 2 1 0,0 0-1 0,87-3 1 15,-5 1-1-15,-82 2 1 0,0 0-1 0,89 2 2 16,6 5-2-16,-95-7 3 0,0 0-3 0,90 5 4 0,-16-5-4 16,-74 0 5-16,0 0-5 0,79-2 6 15,13-1-6-15,-92 3 6 0,0 0-6 0,93-2 6 16,5 4-6-16,-98-2 7 0,0 0-7 0,91 5 7 0,-11 0-7 15,-80-5 7-15,0 0-7 0,81 6 7 0,9 0-7 16,-90-6 9-16,0 0-9 0,86 7 9 0,-1 0-9 16,-85-7 10-16,0 0-10 0,79 7 11 0,-10-2-11 15,-69-5 12-15,0 0-12 0,71 4 12 0,4-2-12 0,-75-2 15 16,0 0-15-16,80 3 16 0,-1 4-16 0,-79-7 16 16,0 0-16-16,83 9 16 0,2 1-16 0,-85-10 16 15,0 0-16-15,86 10 16 0,6-4-16 0,-92-6 16 16,0 0-16-16,92 7 16 0,-4 1-16 0,-88-8 11 0,0 0-11 15,88 9 11-15,2-1-11 0,-90-8 8 16,0 0-8-16,88 7 8 0,0 0-8 0,-88-7 6 16,0 0-6-16,78 9 6 0,-11 3-6 0,-67-12 5 0,0 0-5 15,67 12 5-15,4-3-5 0,-71-9 4 0,0 0-4 0,72 7 4 16,-3 0-4-16,-69-7 5 0,0 0-5 0,58 7 6 16,-19-2-6-16,-39-5 6 0,0 0-6 0,35 3 6 15,7 1-6-15,-42-4 6 0,0 0-6 0,34 3 7 16,-13-1-7-16,-21-2 8 0,0 0-8 0,16 2 8 15,-4 1-8-15,-12-3 8 0,0 0-8 0,14 4 9 16,2-1-9-16,-16-3 8 0,0 0-8 0,16 2 9 16,-5-2-9-16,-11 0 7 0,0 0-7 0,7-2 7 15,-7 2-7-15,0 0 5 0,0 0-5 0,7-5 5 16,-7 5-5-16,0 0 0 0,0 0 0 0,-9-12 0 16,-23-26 0-16,32 38-10 0,0 0 10 0,-55-56-10 15,-33-18 10-15,-2-2-1998 0</inkml:trace>
  <inkml:trace contextRef="#ctx0" brushRef="#br0" timeOffset="74287.73">30282 16444 1199 0,'0'0'0'0,"0"0"0"0,0 0 0 0,0 0 49 16,0 0-49-16,0 0 50 0,0 0-50 0,0 0 115 15,0 0-115-15,0-19 115 0,0 19-115 0,0 0 78 0,0 0-78 16,0 0 78-16,0 0-78 0,0 0 24 0,0 0-24 15,-5 8 25-15,-9 6-25 0,14-14 17 16,0 0-17-16,-26 30 18 0,-15 16-18 0,41-46 15 0,0 0-15 16,-48 61 15-16,-5 12-15 0,53-73 9 0,0 0-9 0,-51 72 9 15,9-1-9-15,42-71 6 0,0 0-6 16,-30 69 6-16,18-1-6 0,12-68 5 0,0 0-5 0,3 66 6 16,17 1-6-16,-20-67 6 0,0 0-6 0,31 61 7 15,6-13-7-15,-37-48 7 0,0 0-7 0,43 38 7 16,-3-12-7-16,-40-26 9 0,0 0-9 0,51 21 9 15,22-7-9-15,-73-14 10 0,0 0-10 0,77 3 11 16,6-10-11-16,-83 7 12 0,0 0-12 0,83-19 12 16,-2-12-12-16,-81 31 13 0,0 0-13 0,81-36 14 15,-10-6-14-15,-71 42 18 0,0 0-18 0,65-55 19 16,-8-19-19-16,-57 74 18 0,0 0-18 0,47-87 19 16,-13-13-19-16,-34 100 16 0,0 0-16 0,17-102 16 0,-17-1-16 15,0 103 14-15,0 0-14 0,-26-91 14 0,-32 16-14 16,58 75 12-16,0 0-12 0,-81-57 12 0,-23 21-12 15,104 36 11-15,0 0-11 0,-108-17 11 0,6 20-11 16,102-3 7-16,0 0-7 0,-94 16 7 0,18 10-7 16,76-26-1-16,0 0 1 0,-65 34 0 0,7 9 0 15,58-43-14-15,0 0 14 0,-49 49-13 0,10 6 13 0,0 1-1532 16</inkml:trace>
  <inkml:trace contextRef="#ctx0" brushRef="#br0" timeOffset="75078.82">27393 17934 134 0,'13'-7'0'16,"-13"7"42"-16,0 0-42 0,38-23 42 0,1 3-42 15,-39 20 40-15,0 0-40 0,35-18 40 0,-5 4-40 0,-30 14 37 16,0 0-37-16,23-10 38 0,-9 3-38 0,-14 7 42 16,0 0-42-16,9-2 42 0,-9 2-42 0,0 0 43 15,0 0-43-15,9-3 43 0,-9 3-43 0,0 0 59 16,0 0-59-16,0 0 60 0,0 0-60 0,0 0 75 0,0 0-75 15,0 0 75-15,-21 5-75 0,21-5 92 0,0 0-92 16,-28 23 92-16,-9 13-92 0,37-36 85 0,0 0-85 16,-43 47 86-16,-3 6-86 0,46-53 75 0,0 0-75 0,-44 61 75 15,11 5-75-15,33-66 57 0,0 0-57 0,-25 62 58 16,13-10-58-16,12-52 42 0,0 0-42 0,0 48 43 16,12-3-43-16,-12-45 31 0,0 0-31 0,28 45 32 15,22 4-32-15,-50-49 22 0,0 0-22 0,60 41 23 16,7-3-23-16,-67-38 19 0,0 0-19 0,79 30 20 15,15-9-20-15,-94-21 16 0,0 0-16 0,104 10 16 16,3-13-16-16,-107 3 11 0,0 0-11 0,113-14 12 16,2-12-12-16,-115 26 10 0,0 0-10 0,113-35 11 15,-7-5-11-15,-106 40 9 0,0 0-9 0,95-43 10 16,-9-11-10-16,-86 54 7 0,0 0-7 0,71-53 8 0,-22 11-8 16,-49 42 7-16,0 0-7 0,35-40 8 0,-12 1-8 15,-23 39 10-15,0 0-10 0,13-45 11 0,-19-7-11 16,6 52 7-16,0 0-7 0,-24-57 7 0,-26-9-7 15,50 66 10-15,0 0-10 0,-63-59 10 0,-15 7-10 16,78 52 13-16,0 0-13 0,-79-41 14 0,0 9-14 16,79 32 16-16,0 0-16 0,-80-20 17 0,-1 9-17 15,81 11 13-15,0 0-13 0,-78-3 14 0,4 5-14 16,74-2 6-16,0 0-6 0,-63 6 6 0,17 7-6 0,46-13 0 16,0 0 0-16,-28 15 0 0,14 1 0 0,14-16-7 15,0 0 7-15,17 24-6 0,38 14 6 0,1 0-1388 16</inkml:trace>
  <inkml:trace contextRef="#ctx0" brushRef="#br0" timeOffset="75628.8">31526 18178 1554 0,'0'-16'0'0,"0"16"7"0,0 0-7 0,5-59 7 15,1 1-7-15,-6 58 0 0,0 0 0 0,1-52 0 0,-2 8 0 16,1 44 3-16,0 0-3 0,-4-38 3 0,1 12-3 15,3 26 15-15,0 0-15 0,-8-19 16 0,-7 5-16 16,15 14 30-16,0 0-30 0,-23-6 31 0,-9 7-31 16,32-1 31-16,0 0-31 0,-41 16 31 0,-13 20-31 15,54-36 27-15,0 0-27 0,-55 50 27 0,2 14-27 16,53-64 14-16,0 0-14 0,-42 71 15 0,12 7-15 16,30-78 8-16,0 0-8 0,-13 80 9 0,22 5-9 0,-9-85 4 15,0 0-4-15,23 78 4 0,12-13-4 0,-35-65 2 0,0 0-2 16,45 63 2-16,9-3-2 0,-54-60 1 0,0 0-1 15,58 50 1-15,4-12-1 0,-62-38 0 16,0 0 0-16,72 26 1 0,17-7-1 0,-89-19 0 0,0 0 0 16,93 4 0-16,9-18 0 0,-102 14 0 0,0 0 0 15,96-28 0-15,-13-13 0 0,-83 41 0 0,0 0 0 0,70-57 1 16,-13-14-1-16,-57 71 0 0,0 0 0 0,42-89 1 16,-14-23-1-16,-28 112 0 0,0 0 0 0,7-123 0 15,-21-8 0-15,14 131 0 0,0 0 0 0,-33-120 0 16,-24 27 0-16,57 93 0 0,0 0 0 0,-79-71 0 15,-25 21 0-15,104 50-2 0,0 0 2 0,-122-33-2 16,-19 12 2-16,141 21-6 0,0 0 6 0,-155-14-5 16,-9 7 5-16,-2 0-1313 0</inkml:trace>
  <inkml:trace contextRef="#ctx0" brushRef="#br0" timeOffset="76829.97">29782 15987 1446 0,'0'0'0'0,"0"0"0"0,26 45 0 0,-26-45 59 0,0 0-59 16,41 59 60-16,27 22-60 0,-68-81 97 0,0 0-97 16,81 85 98-16,6-4-98 0,-87-81 67 0,0 0-67 15,99 80 68-15,10 1-68 0,-109-81 35 0,0 0-35 0,111 80 35 16,-3-9-35-16,-108-71 18 0,0 0-18 15,97 60 19-15,-9-10-19 0,-88-50 12 0,0 0-12 0,74 42 12 16,-21-13-12-16,-53-29 8 0,0 0-8 0,46 26 9 16,-7 2-9-16,-39-28 6 0,0 0-6 0,31 24 7 15,-9-10-7-15,-22-14 5 0,0 0-5 0,17 14 6 16,4 2-6-16,-21-16 1 0,0 0-1 0,18 12 2 16,-9-5-2-16,-9-7 0 0,0 0 0 0,10 3 0 15,6-5 0-15,-16 2-2 0,0 0 2 0,18-20-2 16,-2-34 2-16,1 0-1490 0</inkml:trace>
  <inkml:trace contextRef="#ctx0" brushRef="#br0" timeOffset="77062.78">31203 16338 1121 0,'0'0'0'0,"0"0"0"0,0 0 0 16,0 0 12-16,0 0-12 0,0 0 12 0,2-7-12 15,-2 7 37-15,0 0-37 0,0 0 38 0,0 0-38 0,0 0 59 16,0 0-59-16,-9 5 59 0,-8 9-59 0,17-14 44 15,0 0-44-15,-38 33 44 0,-23 28-44 0,61-61 35 16,0 0-35-16,-88 79 35 0,-31 23-35 0,119-102 31 16,0 0-31-16,-141 118 32 0,-37 29-32 0,178-147 14 0,0 0-14 15,-196 153 15-15,1-8-15 0,195-145 4 0,0 0-4 16,-172 121 4-16,35-24-4 0,137-97 1 0,0 0-1 16,-113 66 2-16,16-28-2 0,0 0-1140 0</inkml:trace>
  <inkml:trace contextRef="#ctx0" brushRef="#br0" timeOffset="82029.2">29057 17460 572 0,'0'0'0'0,"0"0"0"15,5-28 0-15,-5 28 18 0,0 0-18 0,7-28 19 16,3-3-19-16,-10 31 45 0,0 0-45 0,11-29 45 16,-4 3-45-16,-7 26 53 0,0 0-53 0,5-23 53 15,2 4-53-15,-7 19 45 0,0 0-45 0,8-15 46 16,-3-3-46-16,-5 18 33 0,0 0-33 0,3-15 34 16,-1 6-34-16,-2 9 29 0,0 0-29 0,0 0 29 0,4-7-29 15,-4 7 32-15,0 0-32 0,0 0 33 0,0 0-33 16,0 0 37-16,0 0-37 0,0 0 38 0,0 0-38 15,0 0 49-15,0 0-49 0,0 0 49 0,0 0-49 16,0 0 57-16,0 0-57 0,0 0 57 0,0 0-57 16,0 0 53-16,0 0-53 0,-9 0 54 0,-21 7-54 15,30-7 48-15,0 0-48 0,-51 23 49 0,-22 16-49 16,73-39 44-16,0 0-44 0,-83 54 45 0,-5 14-45 16,88-68 45-16,0 0-45 0,-93 72 46 0,-11 8-46 0,104-80 42 15,0 0-42-15,-99 79 43 0,14-1-43 0,85-78 35 16,0 0-35-16,-76 78 36 0,8-2-36 0,68-76 31 0,0 0-31 15,-60 71 31-15,10-10-31 0,50-61 23 0,0 0-23 16,-44 53 23-16,11-11-23 0,33-42 18 0,0 0-18 16,-25 31 18-16,9-10-18 0,16-21 14 0,0 0-14 15,-9 12 15-15,9-12-15 0,0 0 8 0,0 0-8 16,-5 7 8-16,5-7-8 0,0 0 4 0,0 0-4 0,0 0 5 16,0 0-5-16,0 0 2 0,0 0-2 0,11-17 3 15,15-21-3-15,-26 38 0 0,0 0 0 0,30-58 1 16,2-16-1-16,-32 74 0 0,0 0 0 0,28-78 0 15,-7-1 0-15,-21 79-4 0,0 0 4 0,18-73-3 16,-6 12 3-16,-12 61-17 0,0 0 17 0,7-52-17 16,-3 11 17-16,-4 41-30 0,0 0 30 0,1-31-30 15,-2 12 30-15,1 19-47 0,0 0 47 0,0-11-46 16,3 4 46-16,-3 7-46 0,0 0 46 0,0 0-46 16,0 0 46-16,0 0-41 0,0 0 41 0,-3-7-41 15,3 7 41-15,0 0-32 0,0 0 32 0,0 0-31 16,0 0 31-16,0 0-19 0,0 0 19 0,0 0-18 0,0 0 18 15,0 0-8-15,0 0 8 0,0 0-8 0,0 0 8 16,0 0-3-16,0 0 3 0,3 19-2 0,-8 16 2 16,5-35 0-16,0 0 0 0,-11 45 0 0,-1 0 0 15,12-45 0-15,0 0 0 0,-9 42 1 0,9-11-1 16,0-31 2-16,0 0-2 0,5 31 3 0,4 2-3 16,-9-33 5-16,0 0-5 0,9 31 6 0,0-7-6 0,-9-24 7 15,0 0-7-15,7 21 7 0,-2-5-7 0,-5-16 10 16,0 0-10-16,6 12 11 0,-1-4-11 0,-5-8 7 15,0 0-7-15,0 0 8 0,3 9-8 0,-3-9 4 0,0 0-4 16,9 3 4-16,14 4-4 0,-23-7 0 0,0 0 0 16,37 2 0-16,11-11 0 0,-48 9-13 0,0 0 13 15,53-15-13-15,1-6 13 0,3 0-1198 0</inkml:trace>
  <inkml:trace contextRef="#ctx0" brushRef="#br0" timeOffset="82345.88">29423 17541 1121 0,'0'0'0'0,"0"0"0"15,0 0 0-15,0 0-16 0,0 0 16 0,0 0-16 16,-7 0 16-16,7 0-19 0,0 0 19 0,0 0-19 16,0 0 19-16,0 0 4 0,0 0-4 0,-19 2 4 15,-9 3-4-15,28-5 30 0,0 0-30 0,-43 9 31 16,-17 3-31-16,60-12 56 0,0 0-56 0,-72 19 57 0,-16 10-57 15,88-29 61-15,0 0-61 0,-94 35 62 0,3 3-62 16,91-38 36-16,0 0-36 0,-87 38 36 0,13 0-36 16,74-38 27-16,0 0-27 0,-65 36 28 0,5-5-28 15,60-31 20-15,0 0-20 0,-53 32 20 0,11 0-20 16,42-32 13-16,0 0-13 0,-36 30 14 0,8-8-14 16,28-22 6-16,0 0-6 0,-19 21 6 0,8-5-6 0,11-16 0 15,0 0 0-15,-5 12 1 0,0 0-1 16,5-12-1-16,0 0 1 0,-7 9 0 0,-4-8 0 0,0 1-1112 15</inkml:trace>
  <inkml:trace contextRef="#ctx0" brushRef="#br0" timeOffset="82613.58">28268 17555 1087 0,'0'0'0'0,"2"10"0"16,0 9 0-16,-2-19-1 0,0 0 1 0,5 37-1 15,5 16 1-15,-10-53-2 0,0 0 2 0,20 61-1 16,6 1 1-16,-26-62 0 0,0 0 0 0,37 59 0 16,16-9 0-16,-53-50 5 0,0 0-5 0,64 40 5 15,12-11-5-15,-76-29 10 0,0 0-10 0,77 25 11 16,-6-8-11-16,-71-17 3 0,0 0-3 0,69 12 4 0,-2-5-4 15,-67-7 1-15,0 0-1 0,60 0 1 0,-9-10-1 16,-2-1-782-16</inkml:trace>
  <inkml:trace contextRef="#ctx0" brushRef="#br0" timeOffset="84246.59">28452 18081 687 0,'0'0'0'0,"0"0"18"0,0 0-18 0,0 0 19 16,0 0-19-16,0 0 13 0,0 0-13 0,-8 3 13 16,8-3-13-16,0 0 25 0,0 0-25 0,6-13 25 15,-3 2-25-15,-3 11 37 0,0 0-37 0,6-12 38 16,1-5-38-16,-7 17 44 0,0 0-44 0,7-23 44 15,-2-3-44-15,-5 26 55 0,0 0-55 0,4-27 56 0,-4 1-56 16,0 26 52-16,0 0-52 0,-2-30 53 0,-2-3-53 16,4 33 47-16,0 0-47 0,-7-33 48 0,-3 2-48 15,10 31 40-15,0 0-40 0,-16-31 41 0,-4-2-41 16,20 33 43-16,0 0-43 0,-24-33 44 0,-3 6-44 16,27 27 35-16,0 0-35 0,-28-28 35 0,-4 2-35 15,32 26 31-15,0 0-31 0,-35-24 31 0,-2 1-31 0,37 23 31 16,0 0-31-16,-42-19 31 0,-6 5-31 15,48 14 28-15,0 0-28 0,-57-8 29 0,-6 3-29 0,63 5 24 16,0 0-24-16,-69 0 24 0,0 6-24 0,69-6 19 16,0 0-19-16,-74 11 19 0,-5 1-19 0,79-12 13 15,0 0-13-15,-81 17 14 0,3 9-14 0,78-26 8 0,0 0-8 16,-77 31 9-16,1 4-9 0,76-35 6 0,0 0-6 16,-73 38 7-16,-2 7-7 0,75-45 6 0,0 0-6 15,-73 54 6-15,10 10-6 0,63-64 2 0,0 0-2 16,-50 67 2-16,10-4-2 0,40-63 0 0,0 0 0 0,-25 62 1 15,14 0-1-15,11-62 0 0,0 0 0 0,4 66 0 16,14 0 0-16,-18-66 0 0,0 0 0 0,35 65 0 16,18-2 0-16,-53-63 0 0,0 0 0 0,69 57 0 15,10 2 0-15,-79-59-1 0,0 0 1 0,88 55 0 16,4-5 0-16,-92-50 0 0,0 0 0 0,104 44 0 16,9-10 0-16,-113-34 0 0,0 0 0 0,123 26 0 15,8-14 0-15,-131-12-1 0,0 0 1 0,134 0-1 16,4-12 1-16,-138 12-4 0,0 0 4 0,135-22-3 15,-8-8 3-15,-127 30-5 0,0 0 5 0,117-38-5 16,-18-9 5-16,-99 47-8 0,0 0 8 0,84-57-7 16,-8-7 7-16,-76 64-7 0,0 0 7 0,62-64-6 0,-20 0 6 15,-42 64-5-15,0 0 5 0,28-59-4 0,-17 7 4 16,-11 52-3-16,0 0 3 0,0-45-3 0,-9 2 3 16,9 43-1-16,0 0 1 0,-25-41-1 0,-12-1 1 15,37 42-1-15,0 0 1 0,-49-43 0 0,-13-4 0 16,62 47 0-16,0 0 0 0,-72-43 0 0,-9 3 0 15,81 40-1-15,0 0 1 0,-87-35 0 0,1 4 0 0,86 31-11 16,0 0 11-16,-83-29-10 0,5 5 10 0,1-1-1264 16</inkml:trace>
  <inkml:trace contextRef="#ctx0" brushRef="#br0" timeOffset="87399.66">27388 17086 1547 0,'0'0'0'0,"0"0"0"16,7 7 0-16,-7-7-3 0,0 0 3 0,11 5-3 16,10 2 3-16,-21-7-9 0,0 0 9 0,39 14-9 15,28 12 9-15,-67-26-5 0,0 0 5 0,79 31-5 0,7 5 5 16,-86-36 7-16,0 0-7 0,85 40 8 0,-9 10-8 15,-76-50 48-15,0 0-48 0,76 62 48 0,14 15-48 16,-90-77 88-16,0 0-88 0,91 79 88 0,-2 8-88 16,-89-87 90-16,0 0-90 0,82 90 91 0,-9 1-91 15,-73-91 67-15,0 0-67 0,67 90 68 0,-5-7-68 0,-62-83 61 16,0 0-61-16,60 75 62 0,-4-13-62 16,-56-62 47-16,0 0-47 0,48 54 48 0,-13-13-48 0,-35-41 40 15,0 0-40-15,28 47 40 0,4 10-40 0,-32-57 33 16,0 0-33-16,25 49 34 0,-11-22-34 0,-14-27 8 0,0 0-8 15,8 19 9-15,-2-6-9 0,-6-13 0 0,0 0 0 16,5 8 0-16,2-4 0 0,-7-4-6 0,0 0 6 16,4-23-6-16,-8-36 6 0,4 59-49 0,0 0 49 15,-10-83-49-15,-10-21 49 0,1-1-1731 0</inkml:trace>
  <inkml:trace contextRef="#ctx0" brushRef="#br0" timeOffset="87695.99">28621 17093 1311 0,'0'0'0'0,"0"0"0"16,-7 1 0-16,7-1-7 0,0 0 7 0,0 0-6 16,-7 6 6-16,7-6 0 0,0 0 0 0,0 0 1 15,0 0-1-15,0 0 41 0,0 0-41 0,-9 12 41 16,-12 17-41-16,21-29 74 0,0 0-74 0,-32 43 74 16,-10 16-74-16,42-59 82 0,0 0-82 0,-48 78 82 0,-7 23-82 15,55-101 68-15,0 0-68 0,-65 110 68 0,-12 11-68 16,77-121 54-16,0 0-54 0,-85 132 54 0,-14 20-54 15,99-152 43-15,0 0-43 0,-93 144 44 0,10-11-44 16,83-133 34-16,0 0-34 0,-73 111 35 0,10-25-35 16,63-86 12-16,0 0-12 0,-53 71 13 0,9-5-13 15,44-66 2-15,0 0-2 0,-34 54 3 0,11-14-3 16,23-40-1-16,0 0 1 0,-14 29 0 0,5-15 0 16,9-14-22-16,0 0 22 0,0 0-21 0,4-19 21 0,0-2-1500 15</inkml:trace>
  <inkml:trace contextRef="#ctx0" brushRef="#br0" timeOffset="88512.8">31471 17721 1692 0,'0'0'0'0,"0"0"0"0,32 28 0 15,-32-28-5-15,0 0 5 0,41 36-5 0,17 19 5 16,-58-55-2-16,0 0 2 0,72 59-1 0,18 0 1 16,-90-59-1-16,0 0 1 0,92 59-1 0,-9-7 1 15,-83-52 9-15,0 0-9 0,76 46 10 0,-11-6-10 16,-65-40 42-16,0 0-42 0,58 37 42 0,-7-4-42 16,-51-33 71-16,0 0-71 0,43 27 71 0,-19-9-71 15,-24-18 61-15,0 0-61 0,14 10 62 0,-7-5-62 0,-7-5 45 16,0 0-45-16,0 0 45 0,0 0-45 0,0 0 30 15,0 0-30-15,15 7 30 0,7-4-30 0,-22-3 11 16,0 0-11-16,22-15 12 0,-7-30-12 0,-15 45 1 0,0 0-1 16,6-62 1-16,-10-20-1 0,1 1-1605 0</inkml:trace>
  <inkml:trace contextRef="#ctx0" brushRef="#br0" timeOffset="88867.93">32267 17397 1423 0,'0'0'0'0,"0"0"0"15,0 0 0-15,0 0 2 0,0 0-2 0,0 0 2 16,0 0-2-16,0 0 25 0,0 0-25 0,3 9 25 16,-8-2-25-16,5-7 70 0,0 0-70 0,-21 28 71 15,-21 27-71-15,42-55 61 0,0 0-61 0,-59 80 62 16,-16 20-62-16,75-100 65 0,0 0-65 0,-90 109 65 16,-15 7-65-16,105-116 51 0,0 0-51 0,-112 112 51 15,-5-4-51-15,117-108 39 0,0 0-39 0,-116 98 40 16,3-8-40-16,113-90 24 0,0 0-24 0,-95 76 25 15,19-15-25-15,76-61 14 0,0 0-14 0,-65 55 15 0,10-4-15 16,55-51 6-16,0 0-6 0,-43 43 6 0,6-7-6 16,37-36 0-16,0 0 0 0,-31 28 1 0,8-11-1 15,23-17-1-15,0 0 1 0,-20 9 0 0,4-7 0 16,16-2-7-16,0 0 7 0,-15-6-6 0,1-6 6 16,14 12-26-16,0 0 26 0,-16-22-25 0,-4-9 25 15,20 31-63-15,0 0 63 0,-16-30-62 0,8 6 62 16,8 24-104-16,0 0 104 0,-8-23-104 0,3 3 104 0,5 20-111 15,0 0 111-15,-3-18-111 0,1 8 111 0,2 10-113 16,0 0 113-16,0 0-113 0,-2-7 113 0,0 0-913 16</inkml:trace>
  <inkml:trace contextRef="#ctx0" brushRef="#br0" timeOffset="89513.57">30803 18572 655 0,'0'7'0'0,"0"-7"4"0,0 0-4 0,-4 23 5 16,3-6-5-16,1-17-1 0,0 0 1 0,0 12 0 15,1-5 0-15,-1-7 6 0,0 0-6 0,0 0 6 16,2 7-6-16,-2-7 37 0,0 0-37 0,0 0 38 16,0 0-38-16,0 0 74 0,0 0-74 0,-7 0 74 15,7 0-74-15,0 0 86 0,0 0-86 0,0 0 87 16,0 0-87-16,0 0 75 0,0 0-75 0,0 0 75 16,0 0-75-16,0 0 61 0,0 0-61 0,0 0 61 15,0 0-61-15,0 0 47 0,0 0-47 0,0 0 48 16,0 0-48-16,0 0 34 0,0 0-34 0,0 0 34 15,0 0-34-15,0 0 27 0,0 0-27 0,0 0 27 0,0 0-27 16,0 0 22-16,0 0-22 0,0 0 23 0,0 0-23 16,0 0 18-16,0 0-18 0,0 0 18 0,0 0-18 15,0 0 14-15,0 0-14 0,0 0 15 0,0 0-15 16,0 0 11-16,0 0-11 0,0 0 11 0,0 0-11 16,0 0 7-16,0 0-7 0,0 0 7 0,0 0-7 15,0 0 4-15,0 0-4 0,0 0 4 0,0 0-4 16,0 0 3-16,0 0-3 0,0 0 3 0,0 0-3 0,0 0 2 15,0 0-2-15,0 0 3 0,0 0-3 0,0 0 2 16,0 0-2-16,0 0 2 0,0 0-2 0,0 0 3 16,0 0-3-16,0 0 4 0,0 0-4 0,0 0 4 0,0 0-4 15,0 0 5-15,0 0-5 0,0 0 6 0,0 0-6 16,0 0 6-16,0 0-6 0,0 0 8 0,0 0-8 16,0 0 9-16,0 0-9 0,0 0 10 0,0 0-10 15,0 0 10-15,0 0-10 0,0 0 12 0,0 0-12 16,0 0 12-16,0 0-12 0,0 0 13 0,0 0-13 0,0 0 14 15,0 0-14-15,0 0 14 0,0 0-14 0,0 0 14 16,0 0-14-16,0 0 13 0,0 0-13 0,0 0 13 16,0 0-13-16,0 0 12 0,0 0-12 0,0 0 12 15,0 0-12-15,0 0 10 0,0 0-10 0,0 0 11 16,0 0-11-16,0 0 8 0,0 0-8 0,0 0 9 16,0 0-9-16,0 0 8 0,0 0-8 0,0 0 8 15,0 0-8-15,0 0 6 0,0 0-6 0,0 0 7 16,0 0-7-16,0 0 5 0,0 0-5 0,0 0 6 15,0 0-6-15,0 0 3 0,0 0-3 0,0 0 4 0,-18-24-4 16,18 24 0-16,0 0 0 0,-44-40 0 16,-33-19 0-16,-1 0-1446 0</inkml:trace>
  <inkml:trace contextRef="#ctx0" brushRef="#br0" timeOffset="90008.75">28346 18012 579 0,'0'0'0'0,"0"0"8"16,0 0-8-16,10-40 9 0,3-3-9 0,-1-2-387 15</inkml:trace>
  <inkml:trace contextRef="#ctx0" brushRef="#br0" timeOffset="100496.97">32239 13415 1177 0,'0'0'0'0,"0"0"0"0,0 0 0 16,0 0 29-16,0 0-29 0,0 0 30 0,0 0-30 16,0 0 54-16,0 0-54 0,0 0 55 0,0 0-55 15,0 0 38-15,0 0-38 0,0 0 39 0,0 0-39 0,0 0 13 16,0 0-13-16,0 0 14 0,0 0-14 0,0 0 9 15,0 0-9-15,10 38 10 0,-10 23-10 0,0-61 5 16,0 0-5-16,-3 74 6 0,-6 16-6 0,9-90 4 16,0 0-4-16,-13 97 4 0,1 11-4 15,12-108 1-15,0 0-1 0,-10 107 2 0,4-10-2 0,6-97 2 0,0 0-2 16,-3 98 2-16,1-1-2 0,2-97 1 0,0 0-1 16,-2 89 2-16,0-8-2 0,2-81 1 0,0 0-1 15,0 71 2-15,0-14-2 0,0-57 1 0,0 0-1 0,-1 47 1 16,-3-13-1-16,4-34 0 0,0 0 0 0,-5 23 1 15,-2-13-1-15,7-10 0 0,0 0 0 0,-2-22 0 16,6-41 0-16,-1 1-1068 0</inkml:trace>
  <inkml:trace contextRef="#ctx0" brushRef="#br0" timeOffset="100879.89">32316 13095 1177 0,'0'0'0'0,"0"0"0"0,0 0 0 16,0 0-3-16,0 0 3 0,2 7-3 0,-2-7 3 15,0 0-19-15,0 0 19 0,9 5-18 0,5-5 18 16,-14 0 4-16,0 0-4 0,32 5 5 0,22 2-5 16,-54-7 28-16,0 0-28 0,71 18 28 0,8-1-28 15,-79-17 45-15,0 0-45 0,81 24 46 0,-5 7-46 16,-76-31 44-16,0 0-44 0,76 32 45 0,0 2-45 15,-76-34 31-15,0 0-31 0,74 40 31 0,2 12-31 0,-76-52 24 16,0 0-24-16,67 60 25 0,-12 15-25 0,-55-75 20 16,0 0-20-16,44 79 21 0,-13 6-21 0,-31-85 16 0,0 0-16 15,22 88 17-15,-12 6-17 0,-10-94 12 0,0 0-12 16,0 100 13-16,-10-3-13 0,10-97 9 0,0 0-9 16,-23 104 10-16,-13 3-10 0,36-107 5 0,0 0-5 15,-51 102 6-15,-10-6-6 0,61-96 4 0,0 0-4 16,-73 86 5-16,-10-5-5 0,83-81 2 0,0 0-2 0,-91 75 3 15,-10-4-3-15,101-71 1 0,0 0-1 0,-113 59 1 16,-17-11-1-16,130-48-6 0,0 0 6 0,-154 30-6 16,-22-23 6-16,1-1-1158 0</inkml:trace>
  <inkml:trace contextRef="#ctx0" brushRef="#br0" timeOffset="104246.74">16953 18081 167 0,'0'0'0'0,"0"0"16"0,0 0-16 0,21 22 16 16,-5-3-16-16,-16-19 5 0,0 0-5 0,21 21 5 16,0 2-5-16,-21-23 10 0,0 0-10 0,21 20 11 15,-5-4-11-15,-16-16 15 0,0 0-15 0,18 14 15 16,5-5-15-16,-23-9 14 0,0 0-14 0,26 3 14 15,6-5-14-15,-32 2 17 0,0 0-17 0,32-7 17 16,-4-7-17-16,-28 14 17 0,0 0-17 0,26-20 17 16,-1-11-17-16,-25 31 19 0,0 0-19 0,27-40 19 15,-1-7-19-15,-26 47 23 0,0 0-23 0,26-52 23 0,-4-5-23 16,-22 57 26-16,0 0-26 0,15-54 26 0,-2 6-26 16,-13 48 24-16,0 0-24 0,9-43 24 0,-4 6-24 15,-5 37 21-15,0 0-21 0,3-26 22 0,-1 13-22 16,-2 13 17-16,0 0-17 0,0-9 18 0,0 9-18 15,0 0 16-15,0 0-16 0,0-7 17 0,0 7-17 16,0 0 16-16,0 0-16 0,0 0 16 0,0 0-16 16,0 0 14-16,0 0-14 0,7 19 14 0,11 12-14 15,-18-31 14-15,0 0-14 0,19 33 14 0,-6-11-14 0,-13-22 11 16,0 0-11-16,14 18 11 0,0-3-11 0,-14-15 10 16,0 0-10-16,12 14 10 0,-1-3-10 0,-11-11 11 15,0 0-11-15,12 8 11 0,8-1-11 0,-20-7 12 16,0 0-12-16,26 0 12 0,-3-8-12 0,-23 8 15 0,0 0-15 15,26-16 15-15,-1-5-15 0,-25 21 16 0,0 0-16 16,27-24 16-16,-1 0-16 0,-26 24 22 0,0 0-22 16,26-19 23-16,-3 7-23 0,-23 12 34 0,0 0-34 0,18-9 35 15,-7 5-35-15,-11 4 35 0,0 0-35 0,12 0 35 16,0 2-35-16,-12-2 24 0,0 0-24 0,14 4 24 16,-3 1-24-16,-11-5 15 0,0 0-15 0,9 9 15 15,-2 1-15-15,-7-10 6 0,0 0-6 0,9 10 6 16,-2 1-6-16,-7-11 1 0,0 0-1 0,5 12 1 15,2 0-1-15,-7-12 0 0,0 0 0 0,11 14 0 16,1 0 0-16,-12-14 0 0,0 0 0 0,14 13 0 16,0 0 0-16,-14-13 0 0,0 0 0 0,21 12 0 15,11 0 0-15,-32-12-1 0,0 0 1 0,30 5-1 16,0-9 1-16,-30 4-1 0,0 0 1 0,30-8-1 16,-3-6 1-16,-27 14-1 0,0 0 1 0,26-17 0 0,2-2 0 15,-28 19 0-15,0 0 0 0,29-21 0 0,-3 0 0 16,-26 21 2-16,0 0-2 0,28-19 3 0,6 4-3 15,-34 15 7-15,0 0-7 0,31-13 7 0,-8 5-7 16,-23 8 11-16,0 0-11 0,23-7 12 0,0 0-12 16,-23 7 14-16,0 0-14 0,18-2 14 0,-2 6-14 15,-16-4 8-15,0 0-8 0,17 5 9 0,6-2-9 0,-23-3 5 16,0 0-5-16,23 4 6 0,-5 1-6 0,-18-5 3 16,0 0-3-16,16 5 3 0,-7 0-3 0,-9-5 1 15,0 0-1-15,10 4 1 0,3-2-1 0,-13-2 0 16,0 0 0-16,8 3 1 0,3 2-1 0,-11-5 0 15,0 0 0-15,9 5 0 0,-9-5 0 0,0 0-1 0,0 0 1 16,9 6 0-16,-9-6 0 0,0 0-890 0</inkml:trace>
  <inkml:trace contextRef="#ctx0" brushRef="#br0" timeOffset="107021.71">31625 14099 102 0,'0'0'0'0,"0"0"0"0,0 0 0 0,0 0 1 0,0 0-1 0,0 0 1 15,0 0-1-15,0 0-18 0</inkml:trace>
  <inkml:trace contextRef="#ctx0" brushRef="#br0" timeOffset="107588.8">31752 14133 91 0,'0'0'0'0,"0"0"0"0,0 0 0 0,0 0 0 0,0 0 0 15,0 0 1-15,0 0-1 0,0 0 1 0,0 0-1 16,0 0 1-16,0 0-1 0,0 0 2 0,0 0-2 15,0 0 3-15,0 0-3 0,0 0 5 0,0 0-5 0,0 0 6 16,0 0-6-16,0 0 11 0,0 0-11 0,0 0 11 16,0 0-11-16,0 0 13 0,0 0-13 0,0 0 14 15,0 0-14-15,0 0 15 0,0 0-15 0,0 0 15 16,0 0-15-16,0 0 12 0,0 0-12 0,0 0 12 16,0 0-12-16,0 0 7 0,0 0-7 0,0 0 8 15,0 0-8-15,0 0 5 0,0 0-5 0,0 0 5 16,0 0-5-16,0 0 2 0,0 0-2 0,-18 6 2 15,18-6-2-15,0 0 0 0,0 0 0 0,0 0 1 16,0 0-1-16,0 0 0 0,0 0 0 0,0 0 0 16,0 0 0-16,0 0-1 0,0 0 1 0,0 0-1 0,0 0 1 15,0 0-3-15,0 0 3 0,0 0-2 0,0 0 2 16,0 0-2-16,0 0 2 0,0 0-2 0,0 0 2 16,0 0-2-16,0 0 2 0,0 0-1 0,0 0 1 15,0 0-2-15,0 0 2 0,0 0-1 0,0 0 1 16,0 0-2-16,0 0 2 0,0 0-2 0,0 0 2 15,0 0-107-15</inkml:trace>
  <inkml:trace contextRef="#ctx0" brushRef="#br0" timeOffset="109296.76">28854 18067 332 0,'0'0'0'16,"0"0"27"-16,0 0-27 0,-9-40 27 0,-2 11-27 16,11 29 37-16,0 0-37 0,-9-28 38 0,2 0-38 0,7 28 33 15,0 0-33-15,-7-32 34 0,-1-3-34 0,8 35 29 16,0 0-29-16,-13-36 30 0,-3-4-30 0,16 40 20 16,0 0-20-16,-16-40 20 0,2 0-20 0,14 40 20 0,0 0-20 15,-16-36 20-15,-3 0-20 0,19 36 16 0,0 0-16 16,-19-35 17-16,-6 2-17 0,25 33 18 0,0 0-18 15,-25-31 18-15,1 1-18 0,24 30 17 0,0 0-17 0,-27-27 18 16,-5 3-18-16,32 24 19 0,0 0-19 16,-30-18 20-16,4 4-20 0,26 14 25 0,0 0-25 0,-30-12 26 15,-4-2-26-15,34 14 36 0,0 0-36 0,-44-13 37 16,-12 4-37-16,56 9 36 0,0 0-36 0,-67-5 37 16,-11 3-37-16,78 2 38 0,0 0-38 0,-81 3 39 15,-7 6-39-15,88-9 30 0,0 0-30 0,-94 14 31 16,-3 5-31-16,97-19 23 0,0 0-23 0,-97 26 23 15,9 5-23-15,88-31 22 0,0 0-22 0,-90 40 23 16,2 1-23-16,88-41 20 0,0 0-20 0,-86 47 20 16,-3 10-20-16,89-57 16 0,0 0-16 0,-84 64 17 15,10 12-17-15,74-76 14 0,0 0-14 0,-60 80 14 0,12-2-14 16,48-78 12-16,0 0-12 0,-32 85 12 0,18 8-12 16,14-93 9-16,0 0-9 0,2 87 10 0,19-13-10 15,-21-74 8-15,0 0-8 0,39 64 9 0,19-12-9 16,-58-52 7-16,0 0-7 0,80 43 7 0,24-5-7 15,-104-38 8-15,0 0-8 0,114 30 8 0,19-9-8 16,-133-21 7-16,0 0-7 0,141 10 7 0,16-13-7 16,-157 3 6-16,0 0-6 0,157-13 6 0,-6-4-6 0,-151 17 3 15,0 0-3-15,147-22 3 0,-1-6-3 0,-146 28 2 16,0 0-2-16,139-33 2 0,-4-8-2 0,-135 41 0 16,0 0 0-16,128-51 1 0,-6-6-1 0,-122 57 0 15,0 0 0-15,99-55 0 0,-23 1 0 0,-76 54-1 0,0 0 1 16,61-55 0-16,-15 3 0 0,-46 52-1 15,0 0 1-15,34-47 0 0,-15 9 0 0,-19 38 0 0,0 0 0 16,7-38 0-16,-17 0 0 0,10 38 0 0,0 0 0 16,-32-49 0-16,-23-13 0 0,55 62 0 0,0 0 0 0,-70-66 1 15,-10 1-1-15,80 65 0 0,0 0 0 0,-72-70 1 16,19 3-1-16,-2-1-1038 0</inkml:trace>
  <inkml:trace contextRef="#ctx0" brushRef="#br0" timeOffset="109929.56">31253 16920 729 0,'0'0'0'0,"0"0"0"0,0 0 0 15,0 0 9-15,0 0-9 0,-18-19 10 0,-9-13-10 0,27 32 12 16,0 0-12-16,-38-41 12 0,-15-11-12 0,53 52 15 16,0 0-15-16,-64-55 16 0,-10-4-16 0,74 59 13 15,0 0-13-15,-79-52 14 0,-1 10-14 0,80 42 18 0,0 0-18 16,-82-31 19-16,0 10-19 0,82 21 23 0,0 0-23 15,-83-10 24-15,-6 10-24 0,89 0 22 0,0 0-22 16,-96 17 23-16,1 21-23 0,95-38 23 0,0 0-23 16,-97 56 23-16,-14 17-23 0,111-73 17 0,0 0-17 0,-111 91 17 15,0 27-17-15,111-118 10 0,0 0-10 0,-97 118 11 16,19-9-11-16,78-109 6 0,0 0-6 0,-62 102 7 16,20 2-7-16,42-104 4 0,0 0-4 0,-23 98 5 15,23-10-5-15,0-88 2 0,0 0-2 0,18 80 2 16,15-14-2-16,-33-66 1 0,0 0-1 0,51 53 1 15,18-6-1-15,-69-47 0 0,0 0 0 0,85 35 0 16,17-14 0-16,-102-21 0 0,0 0 0 0,109 10 0 16,3-8 0-16,-112-2-1 0,0 0 1 0,112-9-1 15,-2-8 1-15,-110 17 0 0,0 0 0 0,102-28 0 0,-8-10 0 16,-94 38 2-16,0 0-2 0,83-43 2 16,-4-9-2-16,-79 52 8 0,0 0-8 0,74-66 9 0,-9-17-9 15,-65 83 16-15,0 0-16 0,60-93 17 0,-7-11-17 16,-53 104 25-16,0 0-25 0,44-108 26 0,-12-4-26 15,-32 112 35-15,0 0-35 0,21-107 35 0,-14 8-35 16,-7 99 35-16,0 0-35 0,-9-97 35 0,-21 5-35 16,30 92 32-16,0 0-32 0,-51-86 32 0,-23 6-32 15,74 80 19-15,0 0-19 0,-90-62 20 0,-9 15-20 16,99 47 7-16,0 0-7 0,-107-24 7 0,-4 24-7 16,-2 0-1026-16</inkml:trace>
  <inkml:trace contextRef="#ctx0" brushRef="#br0" timeOffset="110346.69">32263 18211 915 0,'-30'-38'0'0,"30"38"49"0,0 0-49 0,-60-75 49 16,-14-15-49-16,74 90 47 0,0 0-47 0,-84-88 47 16,-6 3-47-16,90 85 39 0,0 0-39 0,-101-74 40 0,-12 13-40 15,113 61 32-15,0 0-32 0,-122-48 32 0,-13 15-32 16,135 33 17-16,0 0-17 0,-143-14 17 0,-4 24-17 15,147-10 10-15,0 0-10 0,-144 37 11 0,-4 25-11 16,148-62 2-16,0 0-2 0,-136 87 2 0,23 16-2 16,113-103 0-16,0 0 0 0,-83 102 0 0,23-1 0 15,60-101-1-15,0 0 1 0,-37 90 0 0,21-2 0 16,16-88-3-16,0 0 3 0,7 85-2 0,30-9 2 16,-37-76-3-16,0 0 3 0,62 76-2 0,23 2 2 0,-85-78-2 15,0 0 2-15,107 73-1 0,22-6 0 16,26 9 0-16,15 4-1 0,297 72 2 15</inkml:trace>
</inkml:ink>
</file>

<file path=ppt/ink/ink9.xml><?xml version="1.0" encoding="utf-8"?>
<inkml:ink xmlns:inkml="http://www.w3.org/2003/InkML">
  <inkml:definitions>
    <inkml:context xml:id="ctx0">
      <inkml:inkSource xml:id="inkSrc0">
        <inkml:traceFormat>
          <inkml:channel name="X" type="integer" max="19200" units="cm"/>
          <inkml:channel name="Y" type="integer" max="11008" units="cm"/>
          <inkml:channel name="F" type="integer" max="4096" units="dev"/>
          <inkml:channel name="T" type="integer" max="2.14748E9" units="dev"/>
        </inkml:traceFormat>
        <inkml:channelProperties>
          <inkml:channelProperty channel="X" name="resolution" value="621.35925" units="1/cm"/>
          <inkml:channelProperty channel="Y" name="resolution" value="636.3006" units="1/cm"/>
          <inkml:channelProperty channel="F" name="resolution" value="0" units="1/dev"/>
          <inkml:channelProperty channel="T" name="resolution" value="1" units="1/dev"/>
        </inkml:channelProperties>
      </inkml:inkSource>
      <inkml:timestamp xml:id="ts0" timeString="2021-11-08T06:59:15.292"/>
    </inkml:context>
    <inkml:brush xml:id="br0">
      <inkml:brushProperty name="width" value="0.05292" units="cm"/>
      <inkml:brushProperty name="height" value="0.05292" units="cm"/>
      <inkml:brushProperty name="color" value="#FF0000"/>
    </inkml:brush>
  </inkml:definitions>
  <inkml:trace contextRef="#ctx0" brushRef="#br0">2535 8011 2006 0,'0'0'0'0,"0"0"0"0,0 0 0 0,0 0 74 16,0 0-74-16,0-24 74 0,0 13-74 0,0 11 139 15,0 0-139-15,-4-7 140 0,4 7-140 0,0 0 68 16,0 0-68-16,0 0 68 0,-5-3-68 0,5 3 17 0,0 0-17 16,0 0 18-16,5 5-18 0,-5-5 10 0,0 0-10 15,13 9 10-15,9 11-10 0,-22-20 5 0,0 0-5 16,27 28 6-16,8 8-6 0,-35-36 0 0,0 0 0 0,37 44 1 16,-1 8-1-16,-36-52 0 0,0 0 0 0,33 57 0 15,8 3 0-15,-41-60-1 0,0 0 1 0,40 57-1 16,1-5 1-16,-41-52-2 0,0 0 2 0,49 49-2 15,1-9 2-15,-50-40-1 0,0 0 1 0,52 36 0 16,0-7 0-16,-52-29 0 0,0 0 0 0,53 19 0 16,3-8 0-16,-56-11 0 0,0 0 0 0,62 1 1 15,5-7-1-15,-67 6 1 0,0 0-1 0,72-21 1 16,11-7-1-16,-83 28 4 0,0 0-4 0,90-40 5 16,3-8-5-16,-93 48 8 0,0 0-8 0,101-54 9 15,7-5-9-15,-108 59 11 0,0 0-11 0,112-60 12 0,3-3-12 16,-115 63 13-16,0 0-13 0,120-60 14 0,12-9-14 15,-132 69 18-15,0 0-18 0,127-68 19 0,-1 2-19 16,-126 66 25-16,0 0-25 0,112-67 25 0,-4 1-25 16,-108 66 26-16,0 0-26 0,95-60 26 0,-5 2-26 15,-90 58 28-15,0 0-28 0,83-51 29 0,-7 7-29 16,-76 44 25-16,0 0-25 0,60-38 25 0,-12 7-25 16,-48 31 29-16,0 0-29 0,37-24 29 0,-11 7-29 0,-26 17 28 15,0 0-28-15,18-11 28 0,-9 8-28 0,-9 3 26 16,0 0-26-16,0 0 27 0,7-5-27 0,-7 5 21 15,0 0-21-15,0 0 21 0,0 0-21 0,0 0 15 0,0 0-15 16,0 0 15-16,0 0-15 0,0 0 11 16,0 0-11-16,0 0 11 0,0 0-11 0,0 0 8 0,0 0-8 15,0 0 8-15,0 0-8 0,0 0 1 0,0 0-1 16,0 0 1-16,-16-9-1 0,-2-2-2365 0</inkml:trace>
  <inkml:trace contextRef="#ctx0" brushRef="#br0" timeOffset="1614.51">3238 10269 1132 0,'0'0'0'0,"0"0"0"0,0 0 0 16,0 0 55-16,0 0-55 0,0 0 56 0,0 0-56 0,0 0 128 15,0 0-128-15,0 0 128 0,0 0-128 0,0 0 109 16,0 0-109-16,0 0 109 0,0 0-109 0,0 0 58 16,0 0-58-16,0 0 59 0,0 0-59 0,0 0 39 15,0 0-39-15,0 0 39 0,0 0-39 0,0 0 32 0,0 0-32 16,0 0 32-16,0 0-32 0,0 0 36 0,0 0-36 16,0 0 37-16,0 0-37 0,0 0 37 0,0 0-37 15,0 0 38-15,0 0-38 0,0 0 39 0,0 0-39 16,0 0 39-16,0 0-39 0,0 0 33 0,0 0-33 0,0 0 34 15,0 0-34-15,0 0 25 0,0 0-25 0,0 0 25 16,0 0-25-16,0 0 19 0,0 0-19 0,0 0 20 16,0 0-20-16,0 0 10 0,0 0-10 0,0 0 10 15,0 0-10-15,0 0 7 0,0 0-7 0,9 31 7 16,0 2-7-16,-9-33 3 0,0 0-3 0,11 37 4 16,-2-5-4-16,-9-32 1 0,0 0-1 0,8 37 1 15,6-3-1-15,-14-34 0 0,0 0 0 0,15 30 1 16,2-3-1-16,-17-27 0 0,0 0 0 0,21 25 0 15,-1-8 0-15,-20-17 0 0,0 0 0 0,26 10 0 0,2-10 0 16,-28 0 0-16,0 0 0 0,36-10 0 0,8-11 0 16,-44 21 1-16,0 0-1 0,46-33 2 0,7-5-2 15,-53 38 3-15,0 0-3 0,60-46 4 0,15-12-4 16,-75 58 6-16,0 0-6 0,87-65 7 0,17-5-7 16,-104 70 10-16,0 0-10 0,113-77 11 0,3-8-11 15,-116 85 12-15,0 0-12 0,115-83 13 0,1 12-13 16,-116 71 13-16,0 0-13 0,113-64 14 0,-5-4-14 0,-108 68 11 15,0 0-11-15,104-62 11 0,-5 3-11 0,-99 59 10 16,0 0-10-16,86-52 10 0,-5 5-10 0,-81 47 8 16,0 0-8-16,69-39 8 0,-7 9-8 0,-62 30 9 0,0 0-9 15,47-19 9-15,-3 7-9 0,-44 12 12 0,0 0-12 16,32-9 12-16,-14 6-12 0,-18 3 10 0,0 0-10 16,12-5 10-16,-12 5-10 0,0 0 10 0,0 0-10 15,11-2 10-15,-11 2-10 0,0 0 8 0,0 0-8 16,0 0 8-16,0 0-8 0,0 0 7 0,0 0-7 0,0 0 8 15,0 0-8-15,0 0 7 0,0 0-7 16,0 0 8-16,0 0-8 0,0 0 6 0,0 0-6 0,0 0 6 16,0 0-6-16,0 0 5 0,0 0-5 0,0 0 5 15,0 0-5-15,0 0 2 0,0 0-2 0,-11 7 3 16,-33 10-3-16,4 2-1974 0</inkml:trace>
  <inkml:trace contextRef="#ctx0" brushRef="#br0" timeOffset="3081.15">3103 12349 1860 0,'0'0'0'0,"0"0"0"0,0 0 0 16,0 0 75-16,0 0-75 0,0 0 75 0,0 0-75 15,0 0 101-15,0 0-101 0,0 0 101 0,0 0-101 16,0 0 67-16,0 0-67 0,0 0 68 0,0 0-68 0,0 0 24 16,0 0-24-16,0 0 24 0,0 0-24 0,0 0 15 15,0 0-15-15,0 0 16 0,0 0-16 0,0 0 12 16,0 0-12-16,0 0 13 0,0 0-13 0,0 0 14 16,0 0-14-16,0 0 14 0,0 0-14 0,0 0 19 15,0 0-19-15,0 0 19 0,0 0-19 0,0 0 23 0,0 0-23 16,0 0 24-16,0 0-24 0,0 0 27 0,0 0-27 15,0 0 27-15,0 0-27 0,0 0 29 0,0 0-29 16,0 0 29-16,0 0-29 0,0 0 23 0,0 0-23 0,0 0 23 16,0 0-23-16,0 0 18 0,0 0-18 0,9 25 19 15,5 2-19-15,-14-27 11 0,0 0-11 0,23 42 12 16,3 10-12-16,-26-52 6 0,0 0-6 0,28 60 6 16,-1 6-6-16,-27-66 3 0,0 0-3 0,28 64 3 15,-2-12-3-15,-26-52 1 0,0 0-1 0,23 41 2 16,0-9-2-16,-23-32 0 0,0 0 0 0,27 22 1 15,-4-6-1-15,-23-16 0 0,0 0 0 0,26 7 0 16,6-11 0-16,-32 4 0 0,0 0 0 0,35-7 1 16,7-7-1-16,-42 14 0 0,0 0 0 0,48-17 1 0,3-9-1 15,-51 26 1-15,0 0-1 0,58-33 1 0,6-8-1 16,-64 41 2-16,0 0-2 0,72-52 2 0,13-14-2 16,-85 66 4-16,0 0-4 0,86-66 5 0,4 2-5 15,-90 64 7-15,0 0-7 0,87-59 7 0,8 6-7 16,-95 53 9-16,0 0-9 0,93-54 10 0,-11 0-10 15,-82 54 8-15,0 0-8 0,72-50 9 0,-9 9-9 16,-63 41 7-16,0 0-7 0,50-31 7 0,-18 8-7 0,-32 23 9 16,0 0-9-16,28-14 10 0,-11 2-10 0,-17 12 11 15,0 0-11-15,15-7 11 0,-10 2-11 0,-5 5 12 16,0 0-12-16,0 0 13 0,0 0-13 0,0 0 12 16,0 0-12-16,0 0 12 0,0 0-12 0,0 0 9 0,0 0-9 15,0 0 10-15,0 0-10 0,0 0 7 0,0 0-7 16,0 0 8-16,0 0-8 0,0 0 5 0,0 0-5 15,0 0 5-15,0 0-5 0,0 0 0 0,0 0 0 16,0 0 1-16,-20 19-1 0,-3-2-2205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23012-CD20-4861-97A5-7614969076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A3D1DDC-994C-42A0-A9C9-CCA070D9CF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7DB4DB-BE3D-4CB6-BA68-B323C8463300}"/>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5" name="Footer Placeholder 4">
            <a:extLst>
              <a:ext uri="{FF2B5EF4-FFF2-40B4-BE49-F238E27FC236}">
                <a16:creationId xmlns:a16="http://schemas.microsoft.com/office/drawing/2014/main" id="{1A7CDBA6-B396-457B-ADE7-8C0007F382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1F6B8F-18D9-4C96-AE51-C8AECACB86FB}"/>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287141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3F35E-15E2-4146-9E41-25992C3F07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B89676-B9C8-4FDC-9691-865DE276C1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D693ED-4EDB-4207-BB2D-B304FF8133BB}"/>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5" name="Footer Placeholder 4">
            <a:extLst>
              <a:ext uri="{FF2B5EF4-FFF2-40B4-BE49-F238E27FC236}">
                <a16:creationId xmlns:a16="http://schemas.microsoft.com/office/drawing/2014/main" id="{06CE2757-CD15-48F0-95D8-10735B913B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9FF0DE-AC27-4336-83D4-F76CC20D1AD3}"/>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2504645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6DC496-76CE-4119-BF63-3CDF33A1B0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9F845D8-51EC-4AA6-9507-87FB2AC78B0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C8A29B6-0FF1-475A-8944-DC239DBA08AB}"/>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5" name="Footer Placeholder 4">
            <a:extLst>
              <a:ext uri="{FF2B5EF4-FFF2-40B4-BE49-F238E27FC236}">
                <a16:creationId xmlns:a16="http://schemas.microsoft.com/office/drawing/2014/main" id="{9C6632D7-153E-4EC8-9416-79821462AD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D8FA59-8EB4-471A-AE51-D827DCC220AD}"/>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2916419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C9FB-88F3-4037-8960-2D2374FD02D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2E7BCCD-7F11-469C-B3D5-9EF1B3FFFE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E3F940-D510-4AB1-948A-19CC6FB22DEB}"/>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5" name="Footer Placeholder 4">
            <a:extLst>
              <a:ext uri="{FF2B5EF4-FFF2-40B4-BE49-F238E27FC236}">
                <a16:creationId xmlns:a16="http://schemas.microsoft.com/office/drawing/2014/main" id="{476C5674-560F-4979-8A53-E004CBB558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195CF6-5C08-418F-9E12-F2806F58E0D7}"/>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35449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FCED8-FF4E-463C-9CF9-57DAEE7D7F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44F9BA-64EF-40E1-B23C-D3E682BEB7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3DBE16-6C3E-40F7-86EF-082F2B5D6D5B}"/>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5" name="Footer Placeholder 4">
            <a:extLst>
              <a:ext uri="{FF2B5EF4-FFF2-40B4-BE49-F238E27FC236}">
                <a16:creationId xmlns:a16="http://schemas.microsoft.com/office/drawing/2014/main" id="{311D83E4-D32E-4F95-B1EB-1C2E6621E0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FA1819-9451-4FF3-8B5A-7F6D9BF6CB67}"/>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1858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15F4B-091F-41E0-8284-27B6D05BE1A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F8D86A2-3916-4D9F-92B4-C90B2AD38C6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E590F54-63AE-4FCB-8B40-89FC54D7696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8DC4633-2A74-47CA-9B53-687FA6FF0054}"/>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6" name="Footer Placeholder 5">
            <a:extLst>
              <a:ext uri="{FF2B5EF4-FFF2-40B4-BE49-F238E27FC236}">
                <a16:creationId xmlns:a16="http://schemas.microsoft.com/office/drawing/2014/main" id="{E3C15C6A-2837-4E2E-9B78-2998B499A4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F142690-C4B5-44EC-8E77-60010834B759}"/>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1142001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9E54B-7D8D-4AD1-8B7F-F0DA1A8B6AD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51D0CC-7B33-4F42-B30E-033046A962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AF05425-7CE5-43B8-99D4-212D716637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114B554-7E63-4C7F-B467-8C37A13976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87718F-97D8-40AF-9988-D1FC6164CF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2293065-2FFF-464C-9282-A2E14226CA90}"/>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8" name="Footer Placeholder 7">
            <a:extLst>
              <a:ext uri="{FF2B5EF4-FFF2-40B4-BE49-F238E27FC236}">
                <a16:creationId xmlns:a16="http://schemas.microsoft.com/office/drawing/2014/main" id="{FFE0CE5D-B018-4A73-9F3E-B80C8309AC5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65D959-21CA-4FBA-8E91-61E55B88998A}"/>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3190090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3E598-59B9-4104-955C-660C6240F8D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88E77FA-32A3-4043-8E70-9F18729926D3}"/>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4" name="Footer Placeholder 3">
            <a:extLst>
              <a:ext uri="{FF2B5EF4-FFF2-40B4-BE49-F238E27FC236}">
                <a16:creationId xmlns:a16="http://schemas.microsoft.com/office/drawing/2014/main" id="{F5DE9148-8C04-4CAB-9E54-A06094BA0BB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60D1BC1-92E7-401B-9449-CCCBDCA356D5}"/>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1031173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D4E3EC-1FBF-43C4-A006-A1141291C85F}"/>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3" name="Footer Placeholder 2">
            <a:extLst>
              <a:ext uri="{FF2B5EF4-FFF2-40B4-BE49-F238E27FC236}">
                <a16:creationId xmlns:a16="http://schemas.microsoft.com/office/drawing/2014/main" id="{79F5B4A0-E220-4EFE-87BE-FD662AB5254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D366D95-3D1C-4AF3-89B6-84AF4F0B2382}"/>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3364032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C264-9D6F-4D9A-A210-09B3EE9BAC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99C414A-B153-4C11-A903-C0B786C525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549D1C1-6DCF-4983-8DE0-320E6A299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251C10-00AF-4326-8CED-3B61C778AB73}"/>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6" name="Footer Placeholder 5">
            <a:extLst>
              <a:ext uri="{FF2B5EF4-FFF2-40B4-BE49-F238E27FC236}">
                <a16:creationId xmlns:a16="http://schemas.microsoft.com/office/drawing/2014/main" id="{5A0445A2-F61A-430A-ABA6-0BF7594B5FA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A47252-79C5-403D-A6D1-67BDF8357099}"/>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1615064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9619-7882-4D8B-9A2B-A1031A70D5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68CB15-D662-48E0-8EBD-012B32C87C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B1E0A7E-EB99-4824-9813-0FD48527AC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AD46D9C-00DF-47D3-A6CE-A224C5D61C58}"/>
              </a:ext>
            </a:extLst>
          </p:cNvPr>
          <p:cNvSpPr>
            <a:spLocks noGrp="1"/>
          </p:cNvSpPr>
          <p:nvPr>
            <p:ph type="dt" sz="half" idx="10"/>
          </p:nvPr>
        </p:nvSpPr>
        <p:spPr/>
        <p:txBody>
          <a:bodyPr/>
          <a:lstStyle/>
          <a:p>
            <a:fld id="{4E739578-0347-478D-B07E-36573CFEBED3}" type="datetimeFigureOut">
              <a:rPr lang="en-IN" smtClean="0"/>
              <a:pPr/>
              <a:t>28-10-2022</a:t>
            </a:fld>
            <a:endParaRPr lang="en-IN"/>
          </a:p>
        </p:txBody>
      </p:sp>
      <p:sp>
        <p:nvSpPr>
          <p:cNvPr id="6" name="Footer Placeholder 5">
            <a:extLst>
              <a:ext uri="{FF2B5EF4-FFF2-40B4-BE49-F238E27FC236}">
                <a16:creationId xmlns:a16="http://schemas.microsoft.com/office/drawing/2014/main" id="{08C4A813-24D3-4678-B85B-A59B68CE3C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834C33-7BEF-44DF-A814-1E124C61D6B2}"/>
              </a:ext>
            </a:extLst>
          </p:cNvPr>
          <p:cNvSpPr>
            <a:spLocks noGrp="1"/>
          </p:cNvSpPr>
          <p:nvPr>
            <p:ph type="sldNum" sz="quarter" idx="12"/>
          </p:nvPr>
        </p:nvSpPr>
        <p:spPr/>
        <p:txBody>
          <a:bodyPr/>
          <a:lstStyle/>
          <a:p>
            <a:fld id="{6B67F0E9-40DB-4847-AF11-1B52A7431E50}" type="slidenum">
              <a:rPr lang="en-IN" smtClean="0"/>
              <a:pPr/>
              <a:t>‹#›</a:t>
            </a:fld>
            <a:endParaRPr lang="en-IN"/>
          </a:p>
        </p:txBody>
      </p:sp>
    </p:spTree>
    <p:extLst>
      <p:ext uri="{BB962C8B-B14F-4D97-AF65-F5344CB8AC3E}">
        <p14:creationId xmlns:p14="http://schemas.microsoft.com/office/powerpoint/2010/main" val="4257150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B4E065-7F4C-46DB-9036-726606A7A0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729180B-330F-495A-A7AA-D6E367C2C9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5282A6-21E6-4282-A7EC-71A9DDF516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39578-0347-478D-B07E-36573CFEBED3}" type="datetimeFigureOut">
              <a:rPr lang="en-IN" smtClean="0"/>
              <a:pPr/>
              <a:t>28-10-2022</a:t>
            </a:fld>
            <a:endParaRPr lang="en-IN"/>
          </a:p>
        </p:txBody>
      </p:sp>
      <p:sp>
        <p:nvSpPr>
          <p:cNvPr id="5" name="Footer Placeholder 4">
            <a:extLst>
              <a:ext uri="{FF2B5EF4-FFF2-40B4-BE49-F238E27FC236}">
                <a16:creationId xmlns:a16="http://schemas.microsoft.com/office/drawing/2014/main" id="{14EA1E8C-3500-437A-810A-A5ED919289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A4E577-D065-4A74-80E8-AD390A9ED5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7F0E9-40DB-4847-AF11-1B52A7431E50}" type="slidenum">
              <a:rPr lang="en-IN" smtClean="0"/>
              <a:pPr/>
              <a:t>‹#›</a:t>
            </a:fld>
            <a:endParaRPr lang="en-IN"/>
          </a:p>
        </p:txBody>
      </p:sp>
    </p:spTree>
    <p:extLst>
      <p:ext uri="{BB962C8B-B14F-4D97-AF65-F5344CB8AC3E}">
        <p14:creationId xmlns:p14="http://schemas.microsoft.com/office/powerpoint/2010/main" val="709975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customXml" Target="../ink/ink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customXml" Target="../ink/ink10.xml"/></Relationships>
</file>

<file path=ppt/slides/_rels/slide1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7.emf"/><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customXml" Target="../ink/ink15.xml"/></Relationships>
</file>

<file path=ppt/slides/_rels/slide16.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customXml" Target="../ink/ink17.xml"/><Relationship Id="rId4" Type="http://schemas.openxmlformats.org/officeDocument/2006/relationships/image" Target="../media/image180.png"/></Relationships>
</file>

<file path=ppt/slides/_rels/slide1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0.emf"/><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20.xml"/></Relationships>
</file>

<file path=ppt/slides/_rels/slide19.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customXml" Target="../ink/ink2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23.xml"/></Relationships>
</file>

<file path=ppt/slides/_rels/slide2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customXml" Target="../ink/ink25.xml"/><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customXml" Target="../ink/ink27.xml"/><Relationship Id="rId4" Type="http://schemas.openxmlformats.org/officeDocument/2006/relationships/image" Target="../media/image260.png"/></Relationships>
</file>

<file path=ppt/slides/_rels/slide23.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3.emf"/><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customXml" Target="../ink/ink29.xml"/><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hyperlink" Target="https://www.cloudflare.com/learning/ddos/syn-flood-ddos-attack/" TargetMode="External"/><Relationship Id="rId1" Type="http://schemas.openxmlformats.org/officeDocument/2006/relationships/slideLayout" Target="../slideLayouts/slideLayout4.xml"/><Relationship Id="rId6" Type="http://schemas.openxmlformats.org/officeDocument/2006/relationships/customXml" Target="../ink/ink31.xml"/><Relationship Id="rId5" Type="http://schemas.openxmlformats.org/officeDocument/2006/relationships/image" Target="../media/image300.png"/><Relationship Id="rId4" Type="http://schemas.openxmlformats.org/officeDocument/2006/relationships/customXml" Target="../ink/ink30.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customXml" Target="../ink/ink32.xml"/></Relationships>
</file>

<file path=ppt/slides/_rels/slide2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32.emf"/><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searchnetworking.techtarget.com/definition/multicast" TargetMode="External"/><Relationship Id="rId7" Type="http://schemas.openxmlformats.org/officeDocument/2006/relationships/hyperlink" Target="https://searchexchange.techtarget.com/definition/blackhole-list" TargetMode="External"/><Relationship Id="rId2" Type="http://schemas.openxmlformats.org/officeDocument/2006/relationships/hyperlink" Target="https://searchnetworking.techtarget.com/definition/loopback" TargetMode="External"/><Relationship Id="rId1" Type="http://schemas.openxmlformats.org/officeDocument/2006/relationships/slideLayout" Target="../slideLayouts/slideLayout2.xml"/><Relationship Id="rId6" Type="http://schemas.openxmlformats.org/officeDocument/2006/relationships/hyperlink" Target="https://searchexchange.techtarget.com/definition/whitelist" TargetMode="External"/><Relationship Id="rId5" Type="http://schemas.openxmlformats.org/officeDocument/2006/relationships/hyperlink" Target="https://searchnetworking.techtarget.com/definition/Application-layer" TargetMode="External"/><Relationship Id="rId4" Type="http://schemas.openxmlformats.org/officeDocument/2006/relationships/hyperlink" Target="https://searchsecurity.techtarget.com/definition/spam"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searchnetworking.techtarget.com/definition/egress-filter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5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em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customXml" Target="../ink/ink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6.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customXml" Target="../ink/ink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chemeClr val="accent1">
                    <a:lumMod val="75000"/>
                  </a:schemeClr>
                </a:solidFill>
                <a:latin typeface="Baskerville Old Face" panose="02020602080505020303" pitchFamily="18" charset="0"/>
              </a:rPr>
              <a:t>Ethical Hacking </a:t>
            </a:r>
            <a:endParaRPr lang="en-IN" dirty="0"/>
          </a:p>
        </p:txBody>
      </p:sp>
      <p:sp>
        <p:nvSpPr>
          <p:cNvPr id="3" name="Subtitle 2"/>
          <p:cNvSpPr>
            <a:spLocks noGrp="1"/>
          </p:cNvSpPr>
          <p:nvPr>
            <p:ph type="subTitle" idx="1"/>
          </p:nvPr>
        </p:nvSpPr>
        <p:spPr/>
        <p:txBody>
          <a:bodyPr/>
          <a:lstStyle/>
          <a:p>
            <a:r>
              <a:rPr lang="en-IN" dirty="0" err="1"/>
              <a:t>Mohona</a:t>
            </a:r>
            <a:r>
              <a:rPr lang="en-IN" dirty="0"/>
              <a:t> Ghosh</a:t>
            </a:r>
          </a:p>
        </p:txBody>
      </p:sp>
    </p:spTree>
    <p:extLst>
      <p:ext uri="{BB962C8B-B14F-4D97-AF65-F5344CB8AC3E}">
        <p14:creationId xmlns:p14="http://schemas.microsoft.com/office/powerpoint/2010/main" val="3011840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99C1-0A52-485C-B3F2-FE9E2CFE0786}"/>
              </a:ext>
            </a:extLst>
          </p:cNvPr>
          <p:cNvSpPr>
            <a:spLocks noGrp="1"/>
          </p:cNvSpPr>
          <p:nvPr>
            <p:ph type="title"/>
          </p:nvPr>
        </p:nvSpPr>
        <p:spPr/>
        <p:txBody>
          <a:bodyPr/>
          <a:lstStyle/>
          <a:p>
            <a:r>
              <a:rPr lang="en-IN" b="1" u="sng" dirty="0">
                <a:solidFill>
                  <a:srgbClr val="C00000"/>
                </a:solidFill>
              </a:rPr>
              <a:t>How </a:t>
            </a:r>
            <a:r>
              <a:rPr lang="en-IN" b="1" u="sng" dirty="0" err="1">
                <a:solidFill>
                  <a:srgbClr val="C00000"/>
                </a:solidFill>
              </a:rPr>
              <a:t>DoS</a:t>
            </a:r>
            <a:r>
              <a:rPr lang="en-IN" b="1" u="sng" dirty="0">
                <a:solidFill>
                  <a:srgbClr val="C00000"/>
                </a:solidFill>
              </a:rPr>
              <a:t>/DDoS Attack works ?</a:t>
            </a:r>
            <a:endParaRPr lang="en-IN" dirty="0"/>
          </a:p>
        </p:txBody>
      </p:sp>
      <p:sp>
        <p:nvSpPr>
          <p:cNvPr id="3" name="Content Placeholder 2">
            <a:extLst>
              <a:ext uri="{FF2B5EF4-FFF2-40B4-BE49-F238E27FC236}">
                <a16:creationId xmlns:a16="http://schemas.microsoft.com/office/drawing/2014/main" id="{D22119E0-6445-4388-99C6-1C93F5D4D073}"/>
              </a:ext>
            </a:extLst>
          </p:cNvPr>
          <p:cNvSpPr>
            <a:spLocks noGrp="1"/>
          </p:cNvSpPr>
          <p:nvPr>
            <p:ph idx="1"/>
          </p:nvPr>
        </p:nvSpPr>
        <p:spPr>
          <a:xfrm>
            <a:off x="838200" y="1825625"/>
            <a:ext cx="10515600" cy="4351338"/>
          </a:xfrm>
        </p:spPr>
        <p:txBody>
          <a:bodyPr>
            <a:normAutofit fontScale="92500" lnSpcReduction="10000"/>
          </a:bodyPr>
          <a:lstStyle/>
          <a:p>
            <a:r>
              <a:rPr lang="en-IN" dirty="0"/>
              <a:t>When the </a:t>
            </a:r>
            <a:r>
              <a:rPr lang="en-IN" b="1" dirty="0"/>
              <a:t>packet floods</a:t>
            </a:r>
            <a:r>
              <a:rPr lang="en-IN" dirty="0"/>
              <a:t> are triggered, millions of requests for information begin to hit the targeted Web sites</a:t>
            </a:r>
          </a:p>
          <a:p>
            <a:r>
              <a:rPr lang="en-IN" dirty="0"/>
              <a:t>While the servers are being heavily taxed by the requests, the real impact is to the routers that are just </a:t>
            </a:r>
            <a:r>
              <a:rPr lang="en-IN" dirty="0">
                <a:solidFill>
                  <a:srgbClr val="FF0000"/>
                </a:solidFill>
              </a:rPr>
              <a:t>"upstream" </a:t>
            </a:r>
            <a:r>
              <a:rPr lang="en-IN" dirty="0"/>
              <a:t>from the servers. </a:t>
            </a:r>
          </a:p>
          <a:p>
            <a:r>
              <a:rPr lang="en-IN" dirty="0"/>
              <a:t>Suddenly </a:t>
            </a:r>
            <a:r>
              <a:rPr lang="en-IN" dirty="0">
                <a:solidFill>
                  <a:srgbClr val="FF0000"/>
                </a:solidFill>
              </a:rPr>
              <a:t>these routers</a:t>
            </a:r>
            <a:r>
              <a:rPr lang="en-IN" dirty="0"/>
              <a:t>, which are robust but of a size appropriate for normal traffic</a:t>
            </a:r>
            <a:r>
              <a:rPr lang="en-IN" dirty="0">
                <a:solidFill>
                  <a:srgbClr val="FF0000"/>
                </a:solidFill>
              </a:rPr>
              <a:t>, start getting the levels of requests normally associated with Internet backbone routers</a:t>
            </a:r>
            <a:r>
              <a:rPr lang="en-IN" dirty="0"/>
              <a:t>. They can't handle the massive number of packets, and begin discarding packets and sending status messages to other routers stating that the connection is full</a:t>
            </a:r>
          </a:p>
          <a:p>
            <a:r>
              <a:rPr lang="en-IN" dirty="0"/>
              <a:t>As these messages cascade through the routers leading to attacked servers, all paths to the servers become clogged and legitimate traffic can’t get through the logjam leading to attackers' goals being accomplished.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55FF30C1-B323-C800-5C1E-9E74C269E418}"/>
                  </a:ext>
                </a:extLst>
              </p14:cNvPr>
              <p14:cNvContentPartPr/>
              <p14:nvPr/>
            </p14:nvContentPartPr>
            <p14:xfrm>
              <a:off x="1520280" y="2143800"/>
              <a:ext cx="10455480" cy="4713840"/>
            </p14:xfrm>
          </p:contentPart>
        </mc:Choice>
        <mc:Fallback xmlns="">
          <p:pic>
            <p:nvPicPr>
              <p:cNvPr id="4" name="Ink 3">
                <a:extLst>
                  <a:ext uri="{FF2B5EF4-FFF2-40B4-BE49-F238E27FC236}">
                    <a16:creationId xmlns:a16="http://schemas.microsoft.com/office/drawing/2014/main" id="{55FF30C1-B323-C800-5C1E-9E74C269E418}"/>
                  </a:ext>
                </a:extLst>
              </p:cNvPr>
              <p:cNvPicPr/>
              <p:nvPr/>
            </p:nvPicPr>
            <p:blipFill>
              <a:blip r:embed="rId3"/>
              <a:stretch>
                <a:fillRect/>
              </a:stretch>
            </p:blipFill>
            <p:spPr>
              <a:xfrm>
                <a:off x="1510920" y="2134440"/>
                <a:ext cx="10474200" cy="4732560"/>
              </a:xfrm>
              <a:prstGeom prst="rect">
                <a:avLst/>
              </a:prstGeom>
            </p:spPr>
          </p:pic>
        </mc:Fallback>
      </mc:AlternateContent>
    </p:spTree>
    <p:extLst>
      <p:ext uri="{BB962C8B-B14F-4D97-AF65-F5344CB8AC3E}">
        <p14:creationId xmlns:p14="http://schemas.microsoft.com/office/powerpoint/2010/main" val="2641121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5E5A0-B4A1-4F64-B246-08C8FCEFA4BB}"/>
              </a:ext>
            </a:extLst>
          </p:cNvPr>
          <p:cNvSpPr>
            <a:spLocks noGrp="1"/>
          </p:cNvSpPr>
          <p:nvPr>
            <p:ph type="title"/>
          </p:nvPr>
        </p:nvSpPr>
        <p:spPr/>
        <p:txBody>
          <a:bodyPr/>
          <a:lstStyle/>
          <a:p>
            <a:r>
              <a:rPr lang="en-IN" b="1" u="sng" dirty="0" err="1">
                <a:solidFill>
                  <a:srgbClr val="C00000"/>
                </a:solidFill>
              </a:rPr>
              <a:t>DoS</a:t>
            </a:r>
            <a:r>
              <a:rPr lang="en-IN" b="1" u="sng" dirty="0">
                <a:solidFill>
                  <a:srgbClr val="C00000"/>
                </a:solidFill>
              </a:rPr>
              <a:t>/DDoS Attack Techniques</a:t>
            </a:r>
            <a:endParaRPr lang="en-IN" dirty="0"/>
          </a:p>
        </p:txBody>
      </p:sp>
      <p:sp>
        <p:nvSpPr>
          <p:cNvPr id="3" name="Content Placeholder 2">
            <a:extLst>
              <a:ext uri="{FF2B5EF4-FFF2-40B4-BE49-F238E27FC236}">
                <a16:creationId xmlns:a16="http://schemas.microsoft.com/office/drawing/2014/main" id="{B90931EE-9DFF-4441-8690-302F3BCD9A8C}"/>
              </a:ext>
            </a:extLst>
          </p:cNvPr>
          <p:cNvSpPr>
            <a:spLocks noGrp="1"/>
          </p:cNvSpPr>
          <p:nvPr>
            <p:ph idx="1"/>
          </p:nvPr>
        </p:nvSpPr>
        <p:spPr/>
        <p:txBody>
          <a:bodyPr/>
          <a:lstStyle/>
          <a:p>
            <a:r>
              <a:rPr lang="en-IN" dirty="0"/>
              <a:t>Various types of </a:t>
            </a:r>
            <a:r>
              <a:rPr lang="en-IN" dirty="0" err="1"/>
              <a:t>DoS</a:t>
            </a:r>
            <a:r>
              <a:rPr lang="en-IN" dirty="0"/>
              <a:t>/DDoS Attack Techniques Exist. Few of them are:</a:t>
            </a:r>
          </a:p>
          <a:p>
            <a:pPr lvl="1"/>
            <a:r>
              <a:rPr lang="en-IN" dirty="0"/>
              <a:t>Bandwidth Attacks</a:t>
            </a:r>
          </a:p>
          <a:p>
            <a:pPr lvl="1"/>
            <a:r>
              <a:rPr lang="en-IN" dirty="0"/>
              <a:t>ICMP Flood Attacks</a:t>
            </a:r>
          </a:p>
          <a:p>
            <a:pPr lvl="1"/>
            <a:r>
              <a:rPr lang="en-IN" dirty="0"/>
              <a:t>Service Request Floods</a:t>
            </a:r>
          </a:p>
          <a:p>
            <a:pPr lvl="1"/>
            <a:r>
              <a:rPr lang="en-IN" dirty="0"/>
              <a:t>SYN Flooding Attacks</a:t>
            </a:r>
          </a:p>
          <a:p>
            <a:pPr lvl="1"/>
            <a:r>
              <a:rPr lang="en-IN" dirty="0"/>
              <a:t>Peer-to-peer Attacks</a:t>
            </a:r>
          </a:p>
          <a:p>
            <a:pPr lvl="1"/>
            <a:r>
              <a:rPr lang="en-IN" dirty="0"/>
              <a:t>Permanent Denial of Service Attacks</a:t>
            </a:r>
          </a:p>
          <a:p>
            <a:pPr lvl="1"/>
            <a:r>
              <a:rPr lang="en-IN" dirty="0"/>
              <a:t>Application level Flood Attacks</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B30FEC5B-1FAD-45C4-8101-1EA5961C51AB}"/>
                  </a:ext>
                </a:extLst>
              </p14:cNvPr>
              <p14:cNvContentPartPr/>
              <p14:nvPr/>
            </p14:nvContentPartPr>
            <p14:xfrm>
              <a:off x="909360" y="2676240"/>
              <a:ext cx="1015200" cy="1951920"/>
            </p14:xfrm>
          </p:contentPart>
        </mc:Choice>
        <mc:Fallback xmlns="">
          <p:pic>
            <p:nvPicPr>
              <p:cNvPr id="4" name="Ink 3">
                <a:extLst>
                  <a:ext uri="{FF2B5EF4-FFF2-40B4-BE49-F238E27FC236}">
                    <a16:creationId xmlns:a16="http://schemas.microsoft.com/office/drawing/2014/main" id="{B30FEC5B-1FAD-45C4-8101-1EA5961C51AB}"/>
                  </a:ext>
                </a:extLst>
              </p:cNvPr>
              <p:cNvPicPr/>
              <p:nvPr/>
            </p:nvPicPr>
            <p:blipFill>
              <a:blip r:embed="rId3"/>
              <a:stretch>
                <a:fillRect/>
              </a:stretch>
            </p:blipFill>
            <p:spPr>
              <a:xfrm>
                <a:off x="900000" y="2666880"/>
                <a:ext cx="1033920" cy="1970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3DEEA0C-F629-D671-B2A5-AC32AEAA3C6A}"/>
                  </a:ext>
                </a:extLst>
              </p14:cNvPr>
              <p14:cNvContentPartPr/>
              <p14:nvPr/>
            </p14:nvContentPartPr>
            <p14:xfrm>
              <a:off x="4180320" y="2445120"/>
              <a:ext cx="2431800" cy="1998000"/>
            </p14:xfrm>
          </p:contentPart>
        </mc:Choice>
        <mc:Fallback xmlns="">
          <p:pic>
            <p:nvPicPr>
              <p:cNvPr id="5" name="Ink 4">
                <a:extLst>
                  <a:ext uri="{FF2B5EF4-FFF2-40B4-BE49-F238E27FC236}">
                    <a16:creationId xmlns:a16="http://schemas.microsoft.com/office/drawing/2014/main" id="{63DEEA0C-F629-D671-B2A5-AC32AEAA3C6A}"/>
                  </a:ext>
                </a:extLst>
              </p:cNvPr>
              <p:cNvPicPr/>
              <p:nvPr/>
            </p:nvPicPr>
            <p:blipFill>
              <a:blip r:embed="rId5"/>
              <a:stretch>
                <a:fillRect/>
              </a:stretch>
            </p:blipFill>
            <p:spPr>
              <a:xfrm>
                <a:off x="4170960" y="2435760"/>
                <a:ext cx="2450520" cy="2016720"/>
              </a:xfrm>
              <a:prstGeom prst="rect">
                <a:avLst/>
              </a:prstGeom>
            </p:spPr>
          </p:pic>
        </mc:Fallback>
      </mc:AlternateContent>
    </p:spTree>
    <p:extLst>
      <p:ext uri="{BB962C8B-B14F-4D97-AF65-F5344CB8AC3E}">
        <p14:creationId xmlns:p14="http://schemas.microsoft.com/office/powerpoint/2010/main" val="3582536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7704A2-E51E-435D-8BEA-8670DA9FADC8}"/>
              </a:ext>
            </a:extLst>
          </p:cNvPr>
          <p:cNvSpPr>
            <a:spLocks noGrp="1"/>
          </p:cNvSpPr>
          <p:nvPr>
            <p:ph type="title"/>
          </p:nvPr>
        </p:nvSpPr>
        <p:spPr>
          <a:xfrm>
            <a:off x="8993256" y="1987827"/>
            <a:ext cx="5257800" cy="1325563"/>
          </a:xfrm>
        </p:spPr>
        <p:txBody>
          <a:bodyPr/>
          <a:lstStyle/>
          <a:p>
            <a:r>
              <a:rPr lang="en-IN" b="1" u="sng" dirty="0">
                <a:solidFill>
                  <a:srgbClr val="C00000"/>
                </a:solidFill>
              </a:rPr>
              <a:t>Bandwidth </a:t>
            </a:r>
            <a:br>
              <a:rPr lang="en-IN" b="1" u="sng" dirty="0">
                <a:solidFill>
                  <a:srgbClr val="C00000"/>
                </a:solidFill>
              </a:rPr>
            </a:br>
            <a:r>
              <a:rPr lang="en-IN" b="1" u="sng" dirty="0">
                <a:solidFill>
                  <a:srgbClr val="C00000"/>
                </a:solidFill>
              </a:rPr>
              <a:t>Attacks</a:t>
            </a:r>
            <a:endParaRPr lang="en-IN" dirty="0"/>
          </a:p>
        </p:txBody>
      </p:sp>
      <p:pic>
        <p:nvPicPr>
          <p:cNvPr id="7" name="Picture 6">
            <a:extLst>
              <a:ext uri="{FF2B5EF4-FFF2-40B4-BE49-F238E27FC236}">
                <a16:creationId xmlns:a16="http://schemas.microsoft.com/office/drawing/2014/main" id="{B078A870-C830-4B89-A5FB-99673E61E967}"/>
              </a:ext>
            </a:extLst>
          </p:cNvPr>
          <p:cNvPicPr>
            <a:picLocks noChangeAspect="1"/>
          </p:cNvPicPr>
          <p:nvPr/>
        </p:nvPicPr>
        <p:blipFill rotWithShape="1">
          <a:blip r:embed="rId2"/>
          <a:srcRect b="16716"/>
          <a:stretch/>
        </p:blipFill>
        <p:spPr>
          <a:xfrm>
            <a:off x="278296" y="859267"/>
            <a:ext cx="8654608" cy="5448769"/>
          </a:xfrm>
          <a:prstGeom prst="rect">
            <a:avLst/>
          </a:prstGeom>
        </p:spPr>
      </p:pic>
      <p:cxnSp>
        <p:nvCxnSpPr>
          <p:cNvPr id="9" name="Straight Connector 8">
            <a:extLst>
              <a:ext uri="{FF2B5EF4-FFF2-40B4-BE49-F238E27FC236}">
                <a16:creationId xmlns:a16="http://schemas.microsoft.com/office/drawing/2014/main" id="{5533EC32-567C-4A6D-9C3D-F192BDF0DD9D}"/>
              </a:ext>
            </a:extLst>
          </p:cNvPr>
          <p:cNvCxnSpPr>
            <a:cxnSpLocks/>
          </p:cNvCxnSpPr>
          <p:nvPr/>
        </p:nvCxnSpPr>
        <p:spPr>
          <a:xfrm>
            <a:off x="755373" y="5420139"/>
            <a:ext cx="763325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75375B2-2CBF-4D45-8FFE-053513135F40}"/>
              </a:ext>
            </a:extLst>
          </p:cNvPr>
          <p:cNvCxnSpPr>
            <a:cxnSpLocks/>
          </p:cNvCxnSpPr>
          <p:nvPr/>
        </p:nvCxnSpPr>
        <p:spPr>
          <a:xfrm>
            <a:off x="755373" y="5744818"/>
            <a:ext cx="763325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647D1D-667C-4EAF-A01A-F48D5C05037E}"/>
              </a:ext>
            </a:extLst>
          </p:cNvPr>
          <p:cNvCxnSpPr>
            <a:cxnSpLocks/>
          </p:cNvCxnSpPr>
          <p:nvPr/>
        </p:nvCxnSpPr>
        <p:spPr>
          <a:xfrm>
            <a:off x="755373" y="6109253"/>
            <a:ext cx="33130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E3A35A-5645-4447-98F9-BC514F9A8013}"/>
              </a:ext>
            </a:extLst>
          </p:cNvPr>
          <p:cNvCxnSpPr>
            <a:cxnSpLocks/>
          </p:cNvCxnSpPr>
          <p:nvPr/>
        </p:nvCxnSpPr>
        <p:spPr>
          <a:xfrm>
            <a:off x="755373" y="5055706"/>
            <a:ext cx="763325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59B8FF3-76E8-49BA-8F17-FA15F2FE1D17}"/>
              </a:ext>
            </a:extLst>
          </p:cNvPr>
          <p:cNvCxnSpPr>
            <a:cxnSpLocks/>
          </p:cNvCxnSpPr>
          <p:nvPr/>
        </p:nvCxnSpPr>
        <p:spPr>
          <a:xfrm>
            <a:off x="1086679" y="1948072"/>
            <a:ext cx="763325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A2E31D-993A-45F2-8935-DA32A4B1D1A6}"/>
              </a:ext>
            </a:extLst>
          </p:cNvPr>
          <p:cNvCxnSpPr>
            <a:cxnSpLocks/>
          </p:cNvCxnSpPr>
          <p:nvPr/>
        </p:nvCxnSpPr>
        <p:spPr>
          <a:xfrm>
            <a:off x="755373" y="2246246"/>
            <a:ext cx="763325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397B4B-C379-4F82-AD5A-B695EA608AE1}"/>
              </a:ext>
            </a:extLst>
          </p:cNvPr>
          <p:cNvCxnSpPr>
            <a:cxnSpLocks/>
          </p:cNvCxnSpPr>
          <p:nvPr/>
        </p:nvCxnSpPr>
        <p:spPr>
          <a:xfrm>
            <a:off x="881269" y="2570924"/>
            <a:ext cx="7633252" cy="0"/>
          </a:xfrm>
          <a:prstGeom prst="line">
            <a:avLst/>
          </a:prstGeom>
          <a:ln w="571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A74EE1FC-644F-A1BF-495D-24F28D33EC69}"/>
                  </a:ext>
                </a:extLst>
              </p14:cNvPr>
              <p14:cNvContentPartPr/>
              <p14:nvPr/>
            </p14:nvContentPartPr>
            <p14:xfrm>
              <a:off x="215280" y="2131920"/>
              <a:ext cx="11213280" cy="4078440"/>
            </p14:xfrm>
          </p:contentPart>
        </mc:Choice>
        <mc:Fallback xmlns="">
          <p:pic>
            <p:nvPicPr>
              <p:cNvPr id="2" name="Ink 1">
                <a:extLst>
                  <a:ext uri="{FF2B5EF4-FFF2-40B4-BE49-F238E27FC236}">
                    <a16:creationId xmlns:a16="http://schemas.microsoft.com/office/drawing/2014/main" id="{A74EE1FC-644F-A1BF-495D-24F28D33EC69}"/>
                  </a:ext>
                </a:extLst>
              </p:cNvPr>
              <p:cNvPicPr/>
              <p:nvPr/>
            </p:nvPicPr>
            <p:blipFill>
              <a:blip r:embed="rId4"/>
              <a:stretch>
                <a:fillRect/>
              </a:stretch>
            </p:blipFill>
            <p:spPr>
              <a:xfrm>
                <a:off x="205920" y="2122560"/>
                <a:ext cx="11232000" cy="4097160"/>
              </a:xfrm>
              <a:prstGeom prst="rect">
                <a:avLst/>
              </a:prstGeom>
            </p:spPr>
          </p:pic>
        </mc:Fallback>
      </mc:AlternateContent>
    </p:spTree>
    <p:extLst>
      <p:ext uri="{BB962C8B-B14F-4D97-AF65-F5344CB8AC3E}">
        <p14:creationId xmlns:p14="http://schemas.microsoft.com/office/powerpoint/2010/main" val="3014414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E82B-3F20-4A33-99D0-79661BB9AE87}"/>
              </a:ext>
            </a:extLst>
          </p:cNvPr>
          <p:cNvSpPr>
            <a:spLocks noGrp="1"/>
          </p:cNvSpPr>
          <p:nvPr>
            <p:ph type="title"/>
          </p:nvPr>
        </p:nvSpPr>
        <p:spPr/>
        <p:txBody>
          <a:bodyPr/>
          <a:lstStyle/>
          <a:p>
            <a:r>
              <a:rPr lang="en-IN" b="1" u="sng" dirty="0">
                <a:solidFill>
                  <a:srgbClr val="C00000"/>
                </a:solidFill>
              </a:rPr>
              <a:t>An example of Bandwidth Attacks</a:t>
            </a:r>
            <a:endParaRPr lang="en-IN" dirty="0"/>
          </a:p>
        </p:txBody>
      </p:sp>
      <p:sp>
        <p:nvSpPr>
          <p:cNvPr id="3" name="Content Placeholder 2">
            <a:extLst>
              <a:ext uri="{FF2B5EF4-FFF2-40B4-BE49-F238E27FC236}">
                <a16:creationId xmlns:a16="http://schemas.microsoft.com/office/drawing/2014/main" id="{038D6D83-35BC-4CEC-AAB9-FC43A5D87E51}"/>
              </a:ext>
            </a:extLst>
          </p:cNvPr>
          <p:cNvSpPr>
            <a:spLocks noGrp="1"/>
          </p:cNvSpPr>
          <p:nvPr>
            <p:ph sz="half" idx="1"/>
          </p:nvPr>
        </p:nvSpPr>
        <p:spPr>
          <a:xfrm>
            <a:off x="196083" y="1484244"/>
            <a:ext cx="7394542" cy="5102086"/>
          </a:xfrm>
        </p:spPr>
        <p:txBody>
          <a:bodyPr>
            <a:normAutofit fontScale="92500" lnSpcReduction="20000"/>
          </a:bodyPr>
          <a:lstStyle/>
          <a:p>
            <a:pPr marL="0" indent="0">
              <a:buNone/>
            </a:pPr>
            <a:r>
              <a:rPr lang="en-IN" dirty="0">
                <a:solidFill>
                  <a:srgbClr val="FF0000"/>
                </a:solidFill>
              </a:rPr>
              <a:t>Distributed Denial of Service with Reflectors (</a:t>
            </a:r>
            <a:r>
              <a:rPr lang="en-IN" dirty="0" err="1">
                <a:solidFill>
                  <a:srgbClr val="FF0000"/>
                </a:solidFill>
              </a:rPr>
              <a:t>DRDoS</a:t>
            </a:r>
            <a:r>
              <a:rPr lang="en-IN" dirty="0">
                <a:solidFill>
                  <a:srgbClr val="FF0000"/>
                </a:solidFill>
              </a:rPr>
              <a:t>)</a:t>
            </a:r>
          </a:p>
          <a:p>
            <a:r>
              <a:rPr lang="en-IN" dirty="0"/>
              <a:t>The cracker sends the command to initiate the attack to her </a:t>
            </a:r>
            <a:r>
              <a:rPr lang="en-IN" dirty="0">
                <a:solidFill>
                  <a:srgbClr val="FF0000"/>
                </a:solidFill>
              </a:rPr>
              <a:t>zombie</a:t>
            </a:r>
            <a:r>
              <a:rPr lang="en-IN" dirty="0"/>
              <a:t> army. </a:t>
            </a:r>
          </a:p>
          <a:p>
            <a:r>
              <a:rPr lang="en-IN" dirty="0"/>
              <a:t>Each computer within the army sends an electronic connection request to an </a:t>
            </a:r>
            <a:r>
              <a:rPr lang="en-IN" dirty="0">
                <a:solidFill>
                  <a:srgbClr val="FF0000"/>
                </a:solidFill>
              </a:rPr>
              <a:t>innocent computer called a reflector with the victim’s IP address as the source IP address</a:t>
            </a:r>
            <a:r>
              <a:rPr lang="en-IN" dirty="0"/>
              <a:t>. </a:t>
            </a:r>
          </a:p>
          <a:p>
            <a:r>
              <a:rPr lang="en-IN" dirty="0"/>
              <a:t>When the reflector receives the request, it looks like it originates not from the zombies, but from the ultimate (legitimate) victim of the attack. </a:t>
            </a:r>
          </a:p>
          <a:p>
            <a:r>
              <a:rPr lang="en-IN" dirty="0"/>
              <a:t>The reflectors send information to the victim system, and eventually the system's performance suffers or it shuts down completely as it is inundated with multiple unsolicited responses from several computers at once.</a:t>
            </a:r>
          </a:p>
        </p:txBody>
      </p:sp>
      <p:pic>
        <p:nvPicPr>
          <p:cNvPr id="5" name="Picture 2" descr="https://s.hswstatic.com/gif/zombie-computer-3d.jpg">
            <a:extLst>
              <a:ext uri="{FF2B5EF4-FFF2-40B4-BE49-F238E27FC236}">
                <a16:creationId xmlns:a16="http://schemas.microsoft.com/office/drawing/2014/main" id="{6460F48C-E2F7-4E44-9BBC-B47E290CB58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590625" y="2097088"/>
            <a:ext cx="4405293" cy="3614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DF23A18-DCF3-DF46-07CF-67A297FD702F}"/>
                  </a:ext>
                </a:extLst>
              </p14:cNvPr>
              <p14:cNvContentPartPr/>
              <p14:nvPr/>
            </p14:nvContentPartPr>
            <p14:xfrm>
              <a:off x="1066680" y="1748880"/>
              <a:ext cx="10790280" cy="4598640"/>
            </p14:xfrm>
          </p:contentPart>
        </mc:Choice>
        <mc:Fallback xmlns="">
          <p:pic>
            <p:nvPicPr>
              <p:cNvPr id="4" name="Ink 3">
                <a:extLst>
                  <a:ext uri="{FF2B5EF4-FFF2-40B4-BE49-F238E27FC236}">
                    <a16:creationId xmlns:a16="http://schemas.microsoft.com/office/drawing/2014/main" id="{1DF23A18-DCF3-DF46-07CF-67A297FD702F}"/>
                  </a:ext>
                </a:extLst>
              </p:cNvPr>
              <p:cNvPicPr/>
              <p:nvPr/>
            </p:nvPicPr>
            <p:blipFill>
              <a:blip r:embed="rId4"/>
              <a:stretch>
                <a:fillRect/>
              </a:stretch>
            </p:blipFill>
            <p:spPr>
              <a:xfrm>
                <a:off x="1057320" y="1739520"/>
                <a:ext cx="10809000" cy="4617360"/>
              </a:xfrm>
              <a:prstGeom prst="rect">
                <a:avLst/>
              </a:prstGeom>
            </p:spPr>
          </p:pic>
        </mc:Fallback>
      </mc:AlternateContent>
    </p:spTree>
    <p:extLst>
      <p:ext uri="{BB962C8B-B14F-4D97-AF65-F5344CB8AC3E}">
        <p14:creationId xmlns:p14="http://schemas.microsoft.com/office/powerpoint/2010/main" val="3322530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E82B-3F20-4A33-99D0-79661BB9AE87}"/>
              </a:ext>
            </a:extLst>
          </p:cNvPr>
          <p:cNvSpPr>
            <a:spLocks noGrp="1"/>
          </p:cNvSpPr>
          <p:nvPr>
            <p:ph type="title"/>
          </p:nvPr>
        </p:nvSpPr>
        <p:spPr/>
        <p:txBody>
          <a:bodyPr/>
          <a:lstStyle/>
          <a:p>
            <a:r>
              <a:rPr lang="en-IN" b="1" u="sng" dirty="0">
                <a:solidFill>
                  <a:srgbClr val="C00000"/>
                </a:solidFill>
              </a:rPr>
              <a:t>An example of Bandwidth Attacks</a:t>
            </a:r>
            <a:endParaRPr lang="en-IN" dirty="0"/>
          </a:p>
        </p:txBody>
      </p:sp>
      <p:sp>
        <p:nvSpPr>
          <p:cNvPr id="3" name="Content Placeholder 2">
            <a:extLst>
              <a:ext uri="{FF2B5EF4-FFF2-40B4-BE49-F238E27FC236}">
                <a16:creationId xmlns:a16="http://schemas.microsoft.com/office/drawing/2014/main" id="{038D6D83-35BC-4CEC-AAB9-FC43A5D87E51}"/>
              </a:ext>
            </a:extLst>
          </p:cNvPr>
          <p:cNvSpPr>
            <a:spLocks noGrp="1"/>
          </p:cNvSpPr>
          <p:nvPr>
            <p:ph sz="half" idx="1"/>
          </p:nvPr>
        </p:nvSpPr>
        <p:spPr>
          <a:xfrm>
            <a:off x="196083" y="1484244"/>
            <a:ext cx="7172126" cy="5102086"/>
          </a:xfrm>
        </p:spPr>
        <p:txBody>
          <a:bodyPr>
            <a:normAutofit fontScale="85000" lnSpcReduction="10000"/>
          </a:bodyPr>
          <a:lstStyle/>
          <a:p>
            <a:pPr marL="0" indent="0">
              <a:buNone/>
            </a:pPr>
            <a:r>
              <a:rPr lang="en-IN" dirty="0">
                <a:solidFill>
                  <a:srgbClr val="FF0000"/>
                </a:solidFill>
              </a:rPr>
              <a:t>Distributed Denial of Service with Reflectors (</a:t>
            </a:r>
            <a:r>
              <a:rPr lang="en-IN" dirty="0" err="1">
                <a:solidFill>
                  <a:srgbClr val="FF0000"/>
                </a:solidFill>
              </a:rPr>
              <a:t>DRDoS</a:t>
            </a:r>
            <a:r>
              <a:rPr lang="en-IN" dirty="0">
                <a:solidFill>
                  <a:srgbClr val="FF0000"/>
                </a:solidFill>
              </a:rPr>
              <a:t>)</a:t>
            </a:r>
          </a:p>
          <a:p>
            <a:r>
              <a:rPr lang="en-IN" dirty="0"/>
              <a:t>From the perspective of the victim, it looks like the reflectors attacked the system. From the perspective of the reflectors, it seems like the victimized system requested the packets. The zombie computers remain hidden, and even more out of sight is the cracker herself.</a:t>
            </a:r>
          </a:p>
          <a:p>
            <a:r>
              <a:rPr lang="en-IN" dirty="0"/>
              <a:t>Once an army begins a DDoS attack against a victim system, </a:t>
            </a:r>
            <a:r>
              <a:rPr lang="en-IN" dirty="0">
                <a:solidFill>
                  <a:srgbClr val="FF0000"/>
                </a:solidFill>
              </a:rPr>
              <a:t>there are few things the system administrator can do to prevent catastrophe</a:t>
            </a:r>
            <a:r>
              <a:rPr lang="en-IN" dirty="0"/>
              <a:t>. She could choose to limit the amount of traffic allowed on her server, but this restricts legitimate Internet connections and zombies alike. If the administrator can determine the origin of the attacks, she can filter the traffic. Unfortunately, since many zombie computers disguise (or spoof) their addresses, this isn't always easy to do.</a:t>
            </a:r>
          </a:p>
        </p:txBody>
      </p:sp>
      <p:pic>
        <p:nvPicPr>
          <p:cNvPr id="5" name="Picture 2" descr="https://s.hswstatic.com/gif/zombie-computer-3d.jpg">
            <a:extLst>
              <a:ext uri="{FF2B5EF4-FFF2-40B4-BE49-F238E27FC236}">
                <a16:creationId xmlns:a16="http://schemas.microsoft.com/office/drawing/2014/main" id="{6460F48C-E2F7-4E44-9BBC-B47E290CB58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590625" y="2097088"/>
            <a:ext cx="4405293" cy="3614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217324E-9D94-A619-0DFC-E339F5F82387}"/>
                  </a:ext>
                </a:extLst>
              </p14:cNvPr>
              <p14:cNvContentPartPr/>
              <p14:nvPr/>
            </p14:nvContentPartPr>
            <p14:xfrm>
              <a:off x="920880" y="2164320"/>
              <a:ext cx="10644120" cy="4550760"/>
            </p14:xfrm>
          </p:contentPart>
        </mc:Choice>
        <mc:Fallback xmlns="">
          <p:pic>
            <p:nvPicPr>
              <p:cNvPr id="4" name="Ink 3">
                <a:extLst>
                  <a:ext uri="{FF2B5EF4-FFF2-40B4-BE49-F238E27FC236}">
                    <a16:creationId xmlns:a16="http://schemas.microsoft.com/office/drawing/2014/main" id="{7217324E-9D94-A619-0DFC-E339F5F82387}"/>
                  </a:ext>
                </a:extLst>
              </p:cNvPr>
              <p:cNvPicPr/>
              <p:nvPr/>
            </p:nvPicPr>
            <p:blipFill>
              <a:blip r:embed="rId4"/>
              <a:stretch>
                <a:fillRect/>
              </a:stretch>
            </p:blipFill>
            <p:spPr>
              <a:xfrm>
                <a:off x="911520" y="2154960"/>
                <a:ext cx="10662840" cy="4569480"/>
              </a:xfrm>
              <a:prstGeom prst="rect">
                <a:avLst/>
              </a:prstGeom>
            </p:spPr>
          </p:pic>
        </mc:Fallback>
      </mc:AlternateContent>
    </p:spTree>
    <p:extLst>
      <p:ext uri="{BB962C8B-B14F-4D97-AF65-F5344CB8AC3E}">
        <p14:creationId xmlns:p14="http://schemas.microsoft.com/office/powerpoint/2010/main" val="3734826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0A9FC1-3C51-4557-A2DD-00CF0026BAF8}"/>
              </a:ext>
            </a:extLst>
          </p:cNvPr>
          <p:cNvSpPr>
            <a:spLocks noGrp="1"/>
          </p:cNvSpPr>
          <p:nvPr>
            <p:ph type="title"/>
          </p:nvPr>
        </p:nvSpPr>
        <p:spPr/>
        <p:txBody>
          <a:bodyPr/>
          <a:lstStyle/>
          <a:p>
            <a:r>
              <a:rPr lang="en-IN" b="1" u="sng" dirty="0">
                <a:solidFill>
                  <a:srgbClr val="C00000"/>
                </a:solidFill>
              </a:rPr>
              <a:t>ICMP Flood Attack</a:t>
            </a:r>
            <a:endParaRPr lang="en-IN" dirty="0"/>
          </a:p>
        </p:txBody>
      </p:sp>
      <p:sp>
        <p:nvSpPr>
          <p:cNvPr id="6" name="Content Placeholder 5">
            <a:extLst>
              <a:ext uri="{FF2B5EF4-FFF2-40B4-BE49-F238E27FC236}">
                <a16:creationId xmlns:a16="http://schemas.microsoft.com/office/drawing/2014/main" id="{481E0D02-61E6-41AE-87F8-521BE95EE42D}"/>
              </a:ext>
            </a:extLst>
          </p:cNvPr>
          <p:cNvSpPr>
            <a:spLocks noGrp="1"/>
          </p:cNvSpPr>
          <p:nvPr>
            <p:ph idx="1"/>
          </p:nvPr>
        </p:nvSpPr>
        <p:spPr/>
        <p:txBody>
          <a:bodyPr>
            <a:normAutofit fontScale="92500" lnSpcReduction="10000"/>
          </a:bodyPr>
          <a:lstStyle/>
          <a:p>
            <a:pPr algn="just"/>
            <a:r>
              <a:rPr lang="en-IN" dirty="0"/>
              <a:t>In one type of bandwidth attack, attackers use botnets and carry out DDoS attacks by flooding the network with ICMP ECHO packets.</a:t>
            </a:r>
          </a:p>
          <a:p>
            <a:pPr algn="just"/>
            <a:r>
              <a:rPr lang="en-IN" dirty="0"/>
              <a:t>Such attacks are known as </a:t>
            </a:r>
            <a:r>
              <a:rPr lang="en-IN" dirty="0">
                <a:solidFill>
                  <a:srgbClr val="FF0000"/>
                </a:solidFill>
              </a:rPr>
              <a:t>ICMP Flood Attacks</a:t>
            </a:r>
          </a:p>
          <a:p>
            <a:pPr algn="just"/>
            <a:r>
              <a:rPr lang="en-IN" dirty="0"/>
              <a:t>The </a:t>
            </a:r>
            <a:r>
              <a:rPr lang="en-IN" b="1" dirty="0"/>
              <a:t>Internet Control Message Protocol</a:t>
            </a:r>
            <a:r>
              <a:rPr lang="en-IN" dirty="0"/>
              <a:t> (</a:t>
            </a:r>
            <a:r>
              <a:rPr lang="en-IN" b="1" dirty="0"/>
              <a:t>ICMP</a:t>
            </a:r>
            <a:r>
              <a:rPr lang="en-IN" dirty="0"/>
              <a:t>) is a supporting protocol in the Internet protocol suite. </a:t>
            </a:r>
          </a:p>
          <a:p>
            <a:pPr algn="just"/>
            <a:r>
              <a:rPr lang="en-IN" dirty="0"/>
              <a:t>It is used by network devices like routers to </a:t>
            </a:r>
            <a:r>
              <a:rPr lang="en-IN" dirty="0">
                <a:solidFill>
                  <a:srgbClr val="FF0000"/>
                </a:solidFill>
              </a:rPr>
              <a:t>send error messages and operational information </a:t>
            </a:r>
            <a:r>
              <a:rPr lang="en-IN" dirty="0"/>
              <a:t>indicating for example, that a requested service is not available or that a host or router could not be reached</a:t>
            </a:r>
          </a:p>
          <a:p>
            <a:pPr algn="just"/>
            <a:r>
              <a:rPr lang="en-IN" dirty="0"/>
              <a:t>ICMP packets are also used for locating network equipment and determining the number of hops to get from the source location to the destination</a:t>
            </a:r>
          </a:p>
          <a:p>
            <a:endParaRPr lang="en-IN" dirty="0"/>
          </a:p>
          <a:p>
            <a:endParaRPr lang="en-IN" sz="2400"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2947F74F-2504-4111-A9CE-4A6CA799BDDB}"/>
                  </a:ext>
                </a:extLst>
              </p14:cNvPr>
              <p14:cNvContentPartPr/>
              <p14:nvPr/>
            </p14:nvContentPartPr>
            <p14:xfrm>
              <a:off x="3026880" y="2451960"/>
              <a:ext cx="7410240" cy="2015280"/>
            </p14:xfrm>
          </p:contentPart>
        </mc:Choice>
        <mc:Fallback xmlns="">
          <p:pic>
            <p:nvPicPr>
              <p:cNvPr id="2" name="Ink 1">
                <a:extLst>
                  <a:ext uri="{FF2B5EF4-FFF2-40B4-BE49-F238E27FC236}">
                    <a16:creationId xmlns:a16="http://schemas.microsoft.com/office/drawing/2014/main" id="{2947F74F-2504-4111-A9CE-4A6CA799BDDB}"/>
                  </a:ext>
                </a:extLst>
              </p:cNvPr>
              <p:cNvPicPr/>
              <p:nvPr/>
            </p:nvPicPr>
            <p:blipFill>
              <a:blip r:embed="rId3"/>
              <a:stretch>
                <a:fillRect/>
              </a:stretch>
            </p:blipFill>
            <p:spPr>
              <a:xfrm>
                <a:off x="3017520" y="2442600"/>
                <a:ext cx="7428960" cy="2034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FF15ECC5-1867-1E76-7E26-3A65D7DA4151}"/>
                  </a:ext>
                </a:extLst>
              </p14:cNvPr>
              <p14:cNvContentPartPr/>
              <p14:nvPr/>
            </p14:nvContentPartPr>
            <p14:xfrm>
              <a:off x="735480" y="2209320"/>
              <a:ext cx="10260720" cy="3776040"/>
            </p14:xfrm>
          </p:contentPart>
        </mc:Choice>
        <mc:Fallback xmlns="">
          <p:pic>
            <p:nvPicPr>
              <p:cNvPr id="3" name="Ink 2">
                <a:extLst>
                  <a:ext uri="{FF2B5EF4-FFF2-40B4-BE49-F238E27FC236}">
                    <a16:creationId xmlns:a16="http://schemas.microsoft.com/office/drawing/2014/main" id="{FF15ECC5-1867-1E76-7E26-3A65D7DA4151}"/>
                  </a:ext>
                </a:extLst>
              </p:cNvPr>
              <p:cNvPicPr/>
              <p:nvPr/>
            </p:nvPicPr>
            <p:blipFill>
              <a:blip r:embed="rId5"/>
              <a:stretch>
                <a:fillRect/>
              </a:stretch>
            </p:blipFill>
            <p:spPr>
              <a:xfrm>
                <a:off x="726120" y="2199960"/>
                <a:ext cx="10279440" cy="3794760"/>
              </a:xfrm>
              <a:prstGeom prst="rect">
                <a:avLst/>
              </a:prstGeom>
            </p:spPr>
          </p:pic>
        </mc:Fallback>
      </mc:AlternateContent>
    </p:spTree>
    <p:extLst>
      <p:ext uri="{BB962C8B-B14F-4D97-AF65-F5344CB8AC3E}">
        <p14:creationId xmlns:p14="http://schemas.microsoft.com/office/powerpoint/2010/main" val="139200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7224-E7C2-400B-A7CF-D84C4BCB3E27}"/>
              </a:ext>
            </a:extLst>
          </p:cNvPr>
          <p:cNvSpPr>
            <a:spLocks noGrp="1"/>
          </p:cNvSpPr>
          <p:nvPr>
            <p:ph type="title"/>
          </p:nvPr>
        </p:nvSpPr>
        <p:spPr/>
        <p:txBody>
          <a:bodyPr/>
          <a:lstStyle/>
          <a:p>
            <a:r>
              <a:rPr lang="en-IN" b="1" u="sng" dirty="0">
                <a:solidFill>
                  <a:srgbClr val="C00000"/>
                </a:solidFill>
              </a:rPr>
              <a:t>ICMP Flood Attack</a:t>
            </a:r>
            <a:endParaRPr lang="en-IN" dirty="0"/>
          </a:p>
        </p:txBody>
      </p:sp>
      <p:sp>
        <p:nvSpPr>
          <p:cNvPr id="3" name="Content Placeholder 2">
            <a:extLst>
              <a:ext uri="{FF2B5EF4-FFF2-40B4-BE49-F238E27FC236}">
                <a16:creationId xmlns:a16="http://schemas.microsoft.com/office/drawing/2014/main" id="{1A3FD111-CE49-47B5-BB3C-40731E2F4624}"/>
              </a:ext>
            </a:extLst>
          </p:cNvPr>
          <p:cNvSpPr>
            <a:spLocks noGrp="1"/>
          </p:cNvSpPr>
          <p:nvPr>
            <p:ph idx="1"/>
          </p:nvPr>
        </p:nvSpPr>
        <p:spPr>
          <a:xfrm>
            <a:off x="546652" y="1547329"/>
            <a:ext cx="10515600" cy="4351338"/>
          </a:xfrm>
        </p:spPr>
        <p:txBody>
          <a:bodyPr>
            <a:normAutofit/>
          </a:bodyPr>
          <a:lstStyle/>
          <a:p>
            <a:r>
              <a:rPr lang="en-IN" sz="2400" dirty="0"/>
              <a:t>For example, every device (such as an intermediate router) forwarding an IP datagram </a:t>
            </a:r>
            <a:r>
              <a:rPr lang="en-IN" sz="2400" dirty="0">
                <a:solidFill>
                  <a:srgbClr val="FF0000"/>
                </a:solidFill>
              </a:rPr>
              <a:t>first decrements the time to live (TTL) field in the IP header by one</a:t>
            </a:r>
            <a:r>
              <a:rPr lang="en-IN" sz="2400" dirty="0"/>
              <a:t>. If the resulting TTL is 0, the packet is discarded and an </a:t>
            </a:r>
            <a:r>
              <a:rPr lang="en-IN" sz="2400" dirty="0">
                <a:solidFill>
                  <a:srgbClr val="FF0000"/>
                </a:solidFill>
              </a:rPr>
              <a:t>ICMP time exceeded in transit</a:t>
            </a:r>
            <a:r>
              <a:rPr lang="en-IN" sz="2400" dirty="0"/>
              <a:t> message is sent to the datagram's source address.</a:t>
            </a:r>
          </a:p>
          <a:p>
            <a:r>
              <a:rPr lang="en-IN" sz="2400" dirty="0"/>
              <a:t>Similarly,  ping requests are used to test the connectivity of two computers. For the same, an </a:t>
            </a:r>
            <a:r>
              <a:rPr lang="en-IN" sz="2400" dirty="0">
                <a:solidFill>
                  <a:srgbClr val="FF0000"/>
                </a:solidFill>
              </a:rPr>
              <a:t>ICMP echo request </a:t>
            </a:r>
            <a:r>
              <a:rPr lang="en-IN" sz="2400" dirty="0"/>
              <a:t>is sent that allows the user to send a request to a destination system and in return receive a response - </a:t>
            </a:r>
            <a:r>
              <a:rPr lang="en-IN" sz="2400" dirty="0">
                <a:solidFill>
                  <a:srgbClr val="FF0000"/>
                </a:solidFill>
              </a:rPr>
              <a:t>ICMP echo reply </a:t>
            </a:r>
            <a:r>
              <a:rPr lang="en-IN" sz="2400" dirty="0"/>
              <a:t>with the roundtrip time.</a:t>
            </a:r>
          </a:p>
          <a:p>
            <a:endParaRPr lang="en-IN" dirty="0"/>
          </a:p>
          <a:p>
            <a:endParaRPr lang="en-IN" dirty="0"/>
          </a:p>
        </p:txBody>
      </p:sp>
      <p:pic>
        <p:nvPicPr>
          <p:cNvPr id="5122" name="Picture 2" descr="linux ping command">
            <a:extLst>
              <a:ext uri="{FF2B5EF4-FFF2-40B4-BE49-F238E27FC236}">
                <a16:creationId xmlns:a16="http://schemas.microsoft.com/office/drawing/2014/main" id="{6847CCC0-E8F0-49A5-B854-09A0DA529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317" y="4134679"/>
            <a:ext cx="6845684" cy="27233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17BE1CB-3979-4409-9095-C1248F9FB69B}"/>
                  </a:ext>
                </a:extLst>
              </p14:cNvPr>
              <p14:cNvContentPartPr/>
              <p14:nvPr/>
            </p14:nvContentPartPr>
            <p14:xfrm>
              <a:off x="8671680" y="4484520"/>
              <a:ext cx="1783800" cy="68040"/>
            </p14:xfrm>
          </p:contentPart>
        </mc:Choice>
        <mc:Fallback xmlns="">
          <p:pic>
            <p:nvPicPr>
              <p:cNvPr id="4" name="Ink 3">
                <a:extLst>
                  <a:ext uri="{FF2B5EF4-FFF2-40B4-BE49-F238E27FC236}">
                    <a16:creationId xmlns:a16="http://schemas.microsoft.com/office/drawing/2014/main" id="{F17BE1CB-3979-4409-9095-C1248F9FB69B}"/>
                  </a:ext>
                </a:extLst>
              </p:cNvPr>
              <p:cNvPicPr/>
              <p:nvPr/>
            </p:nvPicPr>
            <p:blipFill>
              <a:blip r:embed="rId4"/>
              <a:stretch>
                <a:fillRect/>
              </a:stretch>
            </p:blipFill>
            <p:spPr>
              <a:xfrm>
                <a:off x="8662320" y="4475160"/>
                <a:ext cx="18025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F01D2FE-4AC3-89F8-CFFD-46ACC9E213E5}"/>
                  </a:ext>
                </a:extLst>
              </p14:cNvPr>
              <p14:cNvContentPartPr/>
              <p14:nvPr/>
            </p14:nvContentPartPr>
            <p14:xfrm>
              <a:off x="1144800" y="2226600"/>
              <a:ext cx="10096920" cy="2859480"/>
            </p14:xfrm>
          </p:contentPart>
        </mc:Choice>
        <mc:Fallback xmlns="">
          <p:pic>
            <p:nvPicPr>
              <p:cNvPr id="5" name="Ink 4">
                <a:extLst>
                  <a:ext uri="{FF2B5EF4-FFF2-40B4-BE49-F238E27FC236}">
                    <a16:creationId xmlns:a16="http://schemas.microsoft.com/office/drawing/2014/main" id="{EF01D2FE-4AC3-89F8-CFFD-46ACC9E213E5}"/>
                  </a:ext>
                </a:extLst>
              </p:cNvPr>
              <p:cNvPicPr/>
              <p:nvPr/>
            </p:nvPicPr>
            <p:blipFill>
              <a:blip r:embed="rId6"/>
              <a:stretch>
                <a:fillRect/>
              </a:stretch>
            </p:blipFill>
            <p:spPr>
              <a:xfrm>
                <a:off x="1135440" y="2217240"/>
                <a:ext cx="10115640" cy="2878200"/>
              </a:xfrm>
              <a:prstGeom prst="rect">
                <a:avLst/>
              </a:prstGeom>
            </p:spPr>
          </p:pic>
        </mc:Fallback>
      </mc:AlternateContent>
    </p:spTree>
    <p:extLst>
      <p:ext uri="{BB962C8B-B14F-4D97-AF65-F5344CB8AC3E}">
        <p14:creationId xmlns:p14="http://schemas.microsoft.com/office/powerpoint/2010/main" val="742121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1630-1BAD-4E5F-9765-8D019B569C2E}"/>
              </a:ext>
            </a:extLst>
          </p:cNvPr>
          <p:cNvSpPr>
            <a:spLocks noGrp="1"/>
          </p:cNvSpPr>
          <p:nvPr>
            <p:ph type="title"/>
          </p:nvPr>
        </p:nvSpPr>
        <p:spPr/>
        <p:txBody>
          <a:bodyPr/>
          <a:lstStyle/>
          <a:p>
            <a:r>
              <a:rPr lang="en-IN" b="1" u="sng" dirty="0">
                <a:solidFill>
                  <a:srgbClr val="C00000"/>
                </a:solidFill>
              </a:rPr>
              <a:t>ICMP Flood Attack</a:t>
            </a:r>
            <a:endParaRPr lang="en-IN" dirty="0"/>
          </a:p>
        </p:txBody>
      </p:sp>
      <p:sp>
        <p:nvSpPr>
          <p:cNvPr id="4" name="Content Placeholder 3">
            <a:extLst>
              <a:ext uri="{FF2B5EF4-FFF2-40B4-BE49-F238E27FC236}">
                <a16:creationId xmlns:a16="http://schemas.microsoft.com/office/drawing/2014/main" id="{69A054FE-D1C5-42AE-9AE0-F1CD3E750DD9}"/>
              </a:ext>
            </a:extLst>
          </p:cNvPr>
          <p:cNvSpPr>
            <a:spLocks noGrp="1"/>
          </p:cNvSpPr>
          <p:nvPr>
            <p:ph sz="half" idx="1"/>
          </p:nvPr>
        </p:nvSpPr>
        <p:spPr>
          <a:xfrm>
            <a:off x="636105" y="1484244"/>
            <a:ext cx="5976730" cy="5234608"/>
          </a:xfrm>
        </p:spPr>
        <p:txBody>
          <a:bodyPr>
            <a:normAutofit fontScale="85000" lnSpcReduction="20000"/>
          </a:bodyPr>
          <a:lstStyle/>
          <a:p>
            <a:r>
              <a:rPr lang="en-IN" dirty="0"/>
              <a:t>An ICMP request requires the server to process the request and respond, so it takes CPU resources.</a:t>
            </a:r>
          </a:p>
          <a:p>
            <a:r>
              <a:rPr lang="en-IN" dirty="0">
                <a:solidFill>
                  <a:srgbClr val="FF0000"/>
                </a:solidFill>
              </a:rPr>
              <a:t>A DDoS ICMP flood attack occurs when zombies send large volumes of ICMP_ECHO request packets to a victim system without waiting for reply</a:t>
            </a:r>
          </a:p>
          <a:p>
            <a:r>
              <a:rPr lang="en-IN" dirty="0"/>
              <a:t>These packets signal the victim's system to reply, and the combination of traffic saturates the bandwidth of the victim's network connection. The source IP address is spoofed.</a:t>
            </a:r>
          </a:p>
          <a:p>
            <a:r>
              <a:rPr lang="en-IN" dirty="0"/>
              <a:t>After the </a:t>
            </a:r>
            <a:r>
              <a:rPr lang="en-IN" dirty="0">
                <a:solidFill>
                  <a:srgbClr val="FF0000"/>
                </a:solidFill>
              </a:rPr>
              <a:t>ICMP threshold is reached, the router rejects further ICMP echo requests</a:t>
            </a:r>
            <a:r>
              <a:rPr lang="en-IN" dirty="0"/>
              <a:t> from all addresses in the same security zone thereby leading to </a:t>
            </a:r>
            <a:r>
              <a:rPr lang="en-IN" dirty="0">
                <a:solidFill>
                  <a:srgbClr val="FF0000"/>
                </a:solidFill>
              </a:rPr>
              <a:t>legitimate ICMP echo requests being also dropped</a:t>
            </a:r>
          </a:p>
        </p:txBody>
      </p:sp>
      <p:pic>
        <p:nvPicPr>
          <p:cNvPr id="7" name="Picture 6">
            <a:extLst>
              <a:ext uri="{FF2B5EF4-FFF2-40B4-BE49-F238E27FC236}">
                <a16:creationId xmlns:a16="http://schemas.microsoft.com/office/drawing/2014/main" id="{97D3C908-52EB-4415-9301-98A14B977D1D}"/>
              </a:ext>
            </a:extLst>
          </p:cNvPr>
          <p:cNvPicPr>
            <a:picLocks noChangeAspect="1"/>
          </p:cNvPicPr>
          <p:nvPr/>
        </p:nvPicPr>
        <p:blipFill>
          <a:blip r:embed="rId2"/>
          <a:stretch>
            <a:fillRect/>
          </a:stretch>
        </p:blipFill>
        <p:spPr>
          <a:xfrm>
            <a:off x="7006882" y="1051097"/>
            <a:ext cx="4882827" cy="512586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869AE5FE-9B2E-84DD-B0B6-7DD2F5A369F8}"/>
                  </a:ext>
                </a:extLst>
              </p14:cNvPr>
              <p14:cNvContentPartPr/>
              <p14:nvPr/>
            </p14:nvContentPartPr>
            <p14:xfrm>
              <a:off x="1050120" y="1726200"/>
              <a:ext cx="9462600" cy="4784040"/>
            </p14:xfrm>
          </p:contentPart>
        </mc:Choice>
        <mc:Fallback xmlns="">
          <p:pic>
            <p:nvPicPr>
              <p:cNvPr id="3" name="Ink 2">
                <a:extLst>
                  <a:ext uri="{FF2B5EF4-FFF2-40B4-BE49-F238E27FC236}">
                    <a16:creationId xmlns:a16="http://schemas.microsoft.com/office/drawing/2014/main" id="{869AE5FE-9B2E-84DD-B0B6-7DD2F5A369F8}"/>
                  </a:ext>
                </a:extLst>
              </p:cNvPr>
              <p:cNvPicPr/>
              <p:nvPr/>
            </p:nvPicPr>
            <p:blipFill>
              <a:blip r:embed="rId4"/>
              <a:stretch>
                <a:fillRect/>
              </a:stretch>
            </p:blipFill>
            <p:spPr>
              <a:xfrm>
                <a:off x="1040760" y="1716840"/>
                <a:ext cx="9481320" cy="4802760"/>
              </a:xfrm>
              <a:prstGeom prst="rect">
                <a:avLst/>
              </a:prstGeom>
            </p:spPr>
          </p:pic>
        </mc:Fallback>
      </mc:AlternateContent>
    </p:spTree>
    <p:extLst>
      <p:ext uri="{BB962C8B-B14F-4D97-AF65-F5344CB8AC3E}">
        <p14:creationId xmlns:p14="http://schemas.microsoft.com/office/powerpoint/2010/main" val="1218618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AD8F-916A-4BA1-A409-110CC68117E5}"/>
              </a:ext>
            </a:extLst>
          </p:cNvPr>
          <p:cNvSpPr>
            <a:spLocks noGrp="1"/>
          </p:cNvSpPr>
          <p:nvPr>
            <p:ph type="title"/>
          </p:nvPr>
        </p:nvSpPr>
        <p:spPr/>
        <p:txBody>
          <a:bodyPr/>
          <a:lstStyle/>
          <a:p>
            <a:r>
              <a:rPr lang="en-IN" b="1" u="sng" dirty="0">
                <a:solidFill>
                  <a:srgbClr val="C00000"/>
                </a:solidFill>
              </a:rPr>
              <a:t>ICMP Flood Attack</a:t>
            </a:r>
            <a:endParaRPr lang="en-IN" dirty="0"/>
          </a:p>
        </p:txBody>
      </p:sp>
      <p:sp>
        <p:nvSpPr>
          <p:cNvPr id="5" name="Content Placeholder 4">
            <a:extLst>
              <a:ext uri="{FF2B5EF4-FFF2-40B4-BE49-F238E27FC236}">
                <a16:creationId xmlns:a16="http://schemas.microsoft.com/office/drawing/2014/main" id="{2F405BDD-41CD-420F-A0CA-9459C1273B5E}"/>
              </a:ext>
            </a:extLst>
          </p:cNvPr>
          <p:cNvSpPr>
            <a:spLocks noGrp="1"/>
          </p:cNvSpPr>
          <p:nvPr>
            <p:ph idx="1"/>
          </p:nvPr>
        </p:nvSpPr>
        <p:spPr/>
        <p:txBody>
          <a:bodyPr>
            <a:normAutofit lnSpcReduction="10000"/>
          </a:bodyPr>
          <a:lstStyle/>
          <a:p>
            <a:r>
              <a:rPr lang="en-IN" dirty="0"/>
              <a:t>There are a number of ping commands that can be used to facilitate such an attack, for example:</a:t>
            </a:r>
          </a:p>
          <a:p>
            <a:pPr lvl="1"/>
            <a:r>
              <a:rPr lang="en-IN" dirty="0"/>
              <a:t>The –n command, which is used to specify the number of times a request is sent</a:t>
            </a:r>
          </a:p>
          <a:p>
            <a:pPr lvl="1"/>
            <a:r>
              <a:rPr lang="en-IN" dirty="0"/>
              <a:t>The –l command, which is used to specify the amount of data sent with each packet</a:t>
            </a:r>
          </a:p>
          <a:p>
            <a:pPr lvl="1"/>
            <a:r>
              <a:rPr lang="en-IN" dirty="0"/>
              <a:t>The –t command, which is used to continue pinging until the host times out.</a:t>
            </a:r>
          </a:p>
          <a:p>
            <a:pPr lvl="1"/>
            <a:r>
              <a:rPr lang="en-IN" dirty="0"/>
              <a:t>The –w command is used to indicate timeout in milliseconds to wait for each reply.</a:t>
            </a:r>
          </a:p>
          <a:p>
            <a:r>
              <a:rPr lang="en-IN" dirty="0"/>
              <a:t>It is most successful if the attacker has more bandwidth than the victim (for instance an attacker with a DSL line of 2GBPS speed and the victim on a dial-up modem with 25mbps speed)</a:t>
            </a:r>
          </a:p>
          <a:p>
            <a:endParaRPr lang="en-IN" dirty="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A9F9760A-C799-4D38-9251-1350C98DA928}"/>
                  </a:ext>
                </a:extLst>
              </p14:cNvPr>
              <p14:cNvContentPartPr/>
              <p14:nvPr/>
            </p14:nvContentPartPr>
            <p14:xfrm>
              <a:off x="951120" y="704160"/>
              <a:ext cx="9345240" cy="2859120"/>
            </p14:xfrm>
          </p:contentPart>
        </mc:Choice>
        <mc:Fallback xmlns="">
          <p:pic>
            <p:nvPicPr>
              <p:cNvPr id="3" name="Ink 2">
                <a:extLst>
                  <a:ext uri="{FF2B5EF4-FFF2-40B4-BE49-F238E27FC236}">
                    <a16:creationId xmlns:a16="http://schemas.microsoft.com/office/drawing/2014/main" id="{A9F9760A-C799-4D38-9251-1350C98DA928}"/>
                  </a:ext>
                </a:extLst>
              </p:cNvPr>
              <p:cNvPicPr/>
              <p:nvPr/>
            </p:nvPicPr>
            <p:blipFill>
              <a:blip r:embed="rId3"/>
              <a:stretch>
                <a:fillRect/>
              </a:stretch>
            </p:blipFill>
            <p:spPr>
              <a:xfrm>
                <a:off x="941760" y="694800"/>
                <a:ext cx="9363960" cy="2877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AA6FAEE1-3CEA-85A4-E924-6314808709A3}"/>
                  </a:ext>
                </a:extLst>
              </p14:cNvPr>
              <p14:cNvContentPartPr/>
              <p14:nvPr/>
            </p14:nvContentPartPr>
            <p14:xfrm>
              <a:off x="151920" y="2870640"/>
              <a:ext cx="10643400" cy="1852200"/>
            </p14:xfrm>
          </p:contentPart>
        </mc:Choice>
        <mc:Fallback xmlns="">
          <p:pic>
            <p:nvPicPr>
              <p:cNvPr id="4" name="Ink 3">
                <a:extLst>
                  <a:ext uri="{FF2B5EF4-FFF2-40B4-BE49-F238E27FC236}">
                    <a16:creationId xmlns:a16="http://schemas.microsoft.com/office/drawing/2014/main" id="{AA6FAEE1-3CEA-85A4-E924-6314808709A3}"/>
                  </a:ext>
                </a:extLst>
              </p:cNvPr>
              <p:cNvPicPr/>
              <p:nvPr/>
            </p:nvPicPr>
            <p:blipFill>
              <a:blip r:embed="rId5"/>
              <a:stretch>
                <a:fillRect/>
              </a:stretch>
            </p:blipFill>
            <p:spPr>
              <a:xfrm>
                <a:off x="142560" y="2861280"/>
                <a:ext cx="10662120" cy="1870920"/>
              </a:xfrm>
              <a:prstGeom prst="rect">
                <a:avLst/>
              </a:prstGeom>
            </p:spPr>
          </p:pic>
        </mc:Fallback>
      </mc:AlternateContent>
    </p:spTree>
    <p:extLst>
      <p:ext uri="{BB962C8B-B14F-4D97-AF65-F5344CB8AC3E}">
        <p14:creationId xmlns:p14="http://schemas.microsoft.com/office/powerpoint/2010/main" val="3633773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E5A31-5C0A-4A6D-9833-1212E4584AD2}"/>
              </a:ext>
            </a:extLst>
          </p:cNvPr>
          <p:cNvSpPr>
            <a:spLocks noGrp="1"/>
          </p:cNvSpPr>
          <p:nvPr>
            <p:ph type="title"/>
          </p:nvPr>
        </p:nvSpPr>
        <p:spPr>
          <a:xfrm>
            <a:off x="838200" y="-244475"/>
            <a:ext cx="10515600" cy="1325563"/>
          </a:xfrm>
        </p:spPr>
        <p:txBody>
          <a:bodyPr/>
          <a:lstStyle/>
          <a:p>
            <a:r>
              <a:rPr lang="en-IN" b="1" u="sng" dirty="0">
                <a:solidFill>
                  <a:srgbClr val="C00000"/>
                </a:solidFill>
              </a:rPr>
              <a:t>ICMP Flood Attack</a:t>
            </a:r>
            <a:endParaRPr lang="en-IN" dirty="0"/>
          </a:p>
        </p:txBody>
      </p:sp>
      <p:sp>
        <p:nvSpPr>
          <p:cNvPr id="3" name="Content Placeholder 2">
            <a:extLst>
              <a:ext uri="{FF2B5EF4-FFF2-40B4-BE49-F238E27FC236}">
                <a16:creationId xmlns:a16="http://schemas.microsoft.com/office/drawing/2014/main" id="{3C543C98-E129-445C-8530-0A258F7846BB}"/>
              </a:ext>
            </a:extLst>
          </p:cNvPr>
          <p:cNvSpPr>
            <a:spLocks noGrp="1"/>
          </p:cNvSpPr>
          <p:nvPr>
            <p:ph idx="1"/>
          </p:nvPr>
        </p:nvSpPr>
        <p:spPr>
          <a:xfrm>
            <a:off x="657225" y="752475"/>
            <a:ext cx="10858499" cy="3812624"/>
          </a:xfrm>
        </p:spPr>
        <p:txBody>
          <a:bodyPr>
            <a:normAutofit fontScale="47500" lnSpcReduction="20000"/>
          </a:bodyPr>
          <a:lstStyle/>
          <a:p>
            <a:r>
              <a:rPr lang="en-IN" sz="3800" dirty="0">
                <a:solidFill>
                  <a:srgbClr val="0070C0"/>
                </a:solidFill>
              </a:rPr>
              <a:t>Ping of Death Attack</a:t>
            </a:r>
          </a:p>
          <a:p>
            <a:r>
              <a:rPr lang="en-IN" sz="3800" dirty="0"/>
              <a:t>A correctly-formed </a:t>
            </a:r>
            <a:r>
              <a:rPr lang="en-IN" sz="3800" dirty="0">
                <a:solidFill>
                  <a:srgbClr val="FF0000"/>
                </a:solidFill>
              </a:rPr>
              <a:t>ping packet is typically 56 bytes in size, or 64 bytes </a:t>
            </a:r>
            <a:r>
              <a:rPr lang="en-IN" sz="3800" dirty="0"/>
              <a:t>when the Internet Protocol header is considered. </a:t>
            </a:r>
          </a:p>
          <a:p>
            <a:r>
              <a:rPr lang="en-IN" sz="3800" dirty="0"/>
              <a:t>However, </a:t>
            </a:r>
            <a:r>
              <a:rPr lang="en-IN" sz="3800" dirty="0">
                <a:solidFill>
                  <a:srgbClr val="FF0000"/>
                </a:solidFill>
              </a:rPr>
              <a:t>any IPv4 packet (including ping packets) may be as large as 65,536 bytes</a:t>
            </a:r>
            <a:r>
              <a:rPr lang="en-IN" sz="3800" dirty="0"/>
              <a:t>.</a:t>
            </a:r>
          </a:p>
          <a:p>
            <a:r>
              <a:rPr lang="en-IN" sz="3800" dirty="0">
                <a:solidFill>
                  <a:srgbClr val="FF0000"/>
                </a:solidFill>
              </a:rPr>
              <a:t>Many computer systems are not designed to properly handle a ping packet larger than the maximum packet size </a:t>
            </a:r>
            <a:r>
              <a:rPr lang="en-IN" sz="3800" dirty="0"/>
              <a:t>because it violates the Interne Protocol documented in RFC 79</a:t>
            </a:r>
          </a:p>
          <a:p>
            <a:r>
              <a:rPr lang="en-IN" sz="3800" dirty="0"/>
              <a:t>So, when a ping of death packet (ping packet of larger size) is sent from a source computer to a target machine, </a:t>
            </a:r>
            <a:r>
              <a:rPr lang="en-IN" sz="3800" dirty="0">
                <a:solidFill>
                  <a:srgbClr val="FF0000"/>
                </a:solidFill>
              </a:rPr>
              <a:t>the ping packet gets fragmented</a:t>
            </a:r>
            <a:r>
              <a:rPr lang="en-IN" sz="3800" dirty="0"/>
              <a:t> into smaller groups of 8 octet packets.</a:t>
            </a:r>
          </a:p>
          <a:p>
            <a:r>
              <a:rPr lang="en-IN" sz="3800" dirty="0"/>
              <a:t> When these packets reach the target computer, they arrive in fragments. So, the </a:t>
            </a:r>
            <a:r>
              <a:rPr lang="en-IN" sz="3800" dirty="0">
                <a:solidFill>
                  <a:srgbClr val="FF0000"/>
                </a:solidFill>
              </a:rPr>
              <a:t>target computer reassembles the malformed packets</a:t>
            </a:r>
            <a:r>
              <a:rPr lang="en-IN" sz="3800" dirty="0"/>
              <a:t> which are received in chunks. </a:t>
            </a:r>
          </a:p>
          <a:p>
            <a:r>
              <a:rPr lang="en-IN" sz="3800" dirty="0"/>
              <a:t>But, the whole assembled packet </a:t>
            </a:r>
            <a:r>
              <a:rPr lang="en-IN" sz="3800" dirty="0">
                <a:solidFill>
                  <a:srgbClr val="FF0000"/>
                </a:solidFill>
              </a:rPr>
              <a:t>causes buffer overflow </a:t>
            </a:r>
            <a:r>
              <a:rPr lang="en-IN" sz="3800" dirty="0"/>
              <a:t>at the target computer</a:t>
            </a:r>
          </a:p>
          <a:p>
            <a:r>
              <a:rPr lang="en-IN" sz="3800" dirty="0"/>
              <a:t>This buffer flow often causes the system crash making the system more vulnerable to attack. Once the system becomes more vulnerable to attack, it allows more attacks like the injection of a trojan horse on the target machine.</a:t>
            </a:r>
          </a:p>
          <a:p>
            <a:endParaRPr lang="en-IN" dirty="0"/>
          </a:p>
        </p:txBody>
      </p:sp>
      <p:pic>
        <p:nvPicPr>
          <p:cNvPr id="4" name="Picture 3">
            <a:extLst>
              <a:ext uri="{FF2B5EF4-FFF2-40B4-BE49-F238E27FC236}">
                <a16:creationId xmlns:a16="http://schemas.microsoft.com/office/drawing/2014/main" id="{03382A2E-7780-482A-86D9-7A372EC2DCF8}"/>
              </a:ext>
            </a:extLst>
          </p:cNvPr>
          <p:cNvPicPr>
            <a:picLocks noChangeAspect="1"/>
          </p:cNvPicPr>
          <p:nvPr/>
        </p:nvPicPr>
        <p:blipFill>
          <a:blip r:embed="rId2"/>
          <a:stretch>
            <a:fillRect/>
          </a:stretch>
        </p:blipFill>
        <p:spPr>
          <a:xfrm>
            <a:off x="1352550" y="4565099"/>
            <a:ext cx="9182100" cy="2202697"/>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E48B5141-D225-C03C-48CF-800449FFED80}"/>
                  </a:ext>
                </a:extLst>
              </p14:cNvPr>
              <p14:cNvContentPartPr/>
              <p14:nvPr/>
            </p14:nvContentPartPr>
            <p14:xfrm>
              <a:off x="185400" y="682920"/>
              <a:ext cx="11958840" cy="5976720"/>
            </p14:xfrm>
          </p:contentPart>
        </mc:Choice>
        <mc:Fallback xmlns="">
          <p:pic>
            <p:nvPicPr>
              <p:cNvPr id="5" name="Ink 4">
                <a:extLst>
                  <a:ext uri="{FF2B5EF4-FFF2-40B4-BE49-F238E27FC236}">
                    <a16:creationId xmlns:a16="http://schemas.microsoft.com/office/drawing/2014/main" id="{E48B5141-D225-C03C-48CF-800449FFED80}"/>
                  </a:ext>
                </a:extLst>
              </p:cNvPr>
              <p:cNvPicPr/>
              <p:nvPr/>
            </p:nvPicPr>
            <p:blipFill>
              <a:blip r:embed="rId4"/>
              <a:stretch>
                <a:fillRect/>
              </a:stretch>
            </p:blipFill>
            <p:spPr>
              <a:xfrm>
                <a:off x="176040" y="673560"/>
                <a:ext cx="11977560" cy="5995440"/>
              </a:xfrm>
              <a:prstGeom prst="rect">
                <a:avLst/>
              </a:prstGeom>
            </p:spPr>
          </p:pic>
        </mc:Fallback>
      </mc:AlternateContent>
    </p:spTree>
    <p:extLst>
      <p:ext uri="{BB962C8B-B14F-4D97-AF65-F5344CB8AC3E}">
        <p14:creationId xmlns:p14="http://schemas.microsoft.com/office/powerpoint/2010/main" val="116076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7740-8F9B-485A-B28B-612930F224E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85F7E93-12DC-456F-AFB2-0FE04DB3BB0D}"/>
              </a:ext>
            </a:extLst>
          </p:cNvPr>
          <p:cNvPicPr>
            <a:picLocks noChangeAspect="1"/>
          </p:cNvPicPr>
          <p:nvPr/>
        </p:nvPicPr>
        <p:blipFill>
          <a:blip r:embed="rId2"/>
          <a:stretch>
            <a:fillRect/>
          </a:stretch>
        </p:blipFill>
        <p:spPr>
          <a:xfrm>
            <a:off x="1057875" y="325368"/>
            <a:ext cx="9833517" cy="5876649"/>
          </a:xfrm>
          <a:prstGeom prst="rect">
            <a:avLst/>
          </a:prstGeom>
        </p:spPr>
      </p:pic>
      <p:cxnSp>
        <p:nvCxnSpPr>
          <p:cNvPr id="6" name="Straight Connector 5">
            <a:extLst>
              <a:ext uri="{FF2B5EF4-FFF2-40B4-BE49-F238E27FC236}">
                <a16:creationId xmlns:a16="http://schemas.microsoft.com/office/drawing/2014/main" id="{C0D4B2E9-07FD-426A-BFF3-E7B7CD3537FD}"/>
              </a:ext>
            </a:extLst>
          </p:cNvPr>
          <p:cNvCxnSpPr/>
          <p:nvPr/>
        </p:nvCxnSpPr>
        <p:spPr>
          <a:xfrm>
            <a:off x="5022573" y="3935896"/>
            <a:ext cx="52743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497EDAA-3167-4B43-BFCF-EF329D442126}"/>
              </a:ext>
            </a:extLst>
          </p:cNvPr>
          <p:cNvCxnSpPr/>
          <p:nvPr/>
        </p:nvCxnSpPr>
        <p:spPr>
          <a:xfrm>
            <a:off x="4969565" y="5546034"/>
            <a:ext cx="527436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67B570-DF2F-4DBF-A5E5-E365C1980260}"/>
              </a:ext>
            </a:extLst>
          </p:cNvPr>
          <p:cNvCxnSpPr>
            <a:cxnSpLocks/>
          </p:cNvCxnSpPr>
          <p:nvPr/>
        </p:nvCxnSpPr>
        <p:spPr>
          <a:xfrm>
            <a:off x="4035287" y="5764695"/>
            <a:ext cx="541351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7CFDE49-A4B8-438C-AF98-6B64D76D31C8}"/>
              </a:ext>
            </a:extLst>
          </p:cNvPr>
          <p:cNvCxnSpPr>
            <a:cxnSpLocks/>
          </p:cNvCxnSpPr>
          <p:nvPr/>
        </p:nvCxnSpPr>
        <p:spPr>
          <a:xfrm>
            <a:off x="4035287" y="4147930"/>
            <a:ext cx="339918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504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F6BEE-9254-43B3-A576-A06E41569CD2}"/>
              </a:ext>
            </a:extLst>
          </p:cNvPr>
          <p:cNvSpPr>
            <a:spLocks noGrp="1"/>
          </p:cNvSpPr>
          <p:nvPr>
            <p:ph type="title"/>
          </p:nvPr>
        </p:nvSpPr>
        <p:spPr/>
        <p:txBody>
          <a:bodyPr/>
          <a:lstStyle/>
          <a:p>
            <a:r>
              <a:rPr lang="en-IN" b="1" u="sng" dirty="0">
                <a:solidFill>
                  <a:srgbClr val="C00000"/>
                </a:solidFill>
              </a:rPr>
              <a:t>Ping of Death Attack</a:t>
            </a:r>
            <a:endParaRPr lang="en-IN" dirty="0"/>
          </a:p>
        </p:txBody>
      </p:sp>
      <p:sp>
        <p:nvSpPr>
          <p:cNvPr id="3" name="Content Placeholder 2">
            <a:extLst>
              <a:ext uri="{FF2B5EF4-FFF2-40B4-BE49-F238E27FC236}">
                <a16:creationId xmlns:a16="http://schemas.microsoft.com/office/drawing/2014/main" id="{FE0EE0B0-78B4-4FD1-95EC-84E4D5170C26}"/>
              </a:ext>
            </a:extLst>
          </p:cNvPr>
          <p:cNvSpPr>
            <a:spLocks noGrp="1"/>
          </p:cNvSpPr>
          <p:nvPr>
            <p:ph idx="1"/>
          </p:nvPr>
        </p:nvSpPr>
        <p:spPr/>
        <p:txBody>
          <a:bodyPr>
            <a:normAutofit fontScale="85000" lnSpcReduction="20000"/>
          </a:bodyPr>
          <a:lstStyle/>
          <a:p>
            <a:r>
              <a:rPr lang="en-IN" dirty="0"/>
              <a:t>Here are the steps of this attack:</a:t>
            </a:r>
          </a:p>
          <a:p>
            <a:r>
              <a:rPr lang="en-IN" dirty="0"/>
              <a:t>Open Notepad</a:t>
            </a:r>
          </a:p>
          <a:p>
            <a:r>
              <a:rPr lang="en-IN" dirty="0"/>
              <a:t>Copy the following text on the notepad</a:t>
            </a:r>
          </a:p>
          <a:p>
            <a:r>
              <a:rPr lang="en-IN" b="1" i="1" dirty="0"/>
              <a:t>:loop</a:t>
            </a:r>
            <a:br>
              <a:rPr lang="en-IN" dirty="0"/>
            </a:br>
            <a:r>
              <a:rPr lang="en-IN" b="1" i="1" dirty="0"/>
              <a:t>ping &lt;IP Address&gt; -l 65500 -w 1 -n 1</a:t>
            </a:r>
            <a:br>
              <a:rPr lang="en-IN" dirty="0"/>
            </a:br>
            <a:r>
              <a:rPr lang="en-IN" b="1" i="1" dirty="0" err="1"/>
              <a:t>goto</a:t>
            </a:r>
            <a:r>
              <a:rPr lang="en-IN" b="1" i="1" dirty="0"/>
              <a:t> :loop</a:t>
            </a:r>
            <a:endParaRPr lang="en-IN" dirty="0"/>
          </a:p>
          <a:p>
            <a:r>
              <a:rPr lang="en-IN" dirty="0"/>
              <a:t>In the above command, replace &lt;IP Address&gt; with an IP address.</a:t>
            </a:r>
          </a:p>
          <a:p>
            <a:r>
              <a:rPr lang="en-IN" dirty="0"/>
              <a:t>Save the Notepad with any name. Let’s say</a:t>
            </a:r>
            <a:r>
              <a:rPr lang="en-IN" i="1" dirty="0"/>
              <a:t> dos.txt</a:t>
            </a:r>
            <a:endParaRPr lang="en-IN" dirty="0"/>
          </a:p>
          <a:p>
            <a:r>
              <a:rPr lang="en-IN" dirty="0"/>
              <a:t>Right click on the dos.txt and click on </a:t>
            </a:r>
            <a:r>
              <a:rPr lang="en-IN" i="1" dirty="0"/>
              <a:t>rename</a:t>
            </a:r>
            <a:r>
              <a:rPr lang="en-IN" dirty="0"/>
              <a:t>.</a:t>
            </a:r>
          </a:p>
          <a:p>
            <a:r>
              <a:rPr lang="en-IN" dirty="0"/>
              <a:t>Change the extension from .txt to </a:t>
            </a:r>
            <a:r>
              <a:rPr lang="en-IN" i="1" dirty="0"/>
              <a:t>.bat</a:t>
            </a:r>
            <a:endParaRPr lang="en-IN" dirty="0"/>
          </a:p>
          <a:p>
            <a:r>
              <a:rPr lang="en-IN" dirty="0"/>
              <a:t>So, now the file name should be </a:t>
            </a:r>
            <a:r>
              <a:rPr lang="en-IN" i="1" dirty="0"/>
              <a:t>dos.bat</a:t>
            </a:r>
            <a:endParaRPr lang="en-IN" dirty="0"/>
          </a:p>
          <a:p>
            <a:r>
              <a:rPr lang="en-IN" dirty="0"/>
              <a:t>Double click on it and you will see a command prompt running with a lot of pings.</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23FD51EE-A018-4480-97D1-6B2099E482C1}"/>
                  </a:ext>
                </a:extLst>
              </p14:cNvPr>
              <p14:cNvContentPartPr/>
              <p14:nvPr/>
            </p14:nvContentPartPr>
            <p14:xfrm>
              <a:off x="462240" y="1940760"/>
              <a:ext cx="10798560" cy="4277160"/>
            </p14:xfrm>
          </p:contentPart>
        </mc:Choice>
        <mc:Fallback xmlns="">
          <p:pic>
            <p:nvPicPr>
              <p:cNvPr id="4" name="Ink 3">
                <a:extLst>
                  <a:ext uri="{FF2B5EF4-FFF2-40B4-BE49-F238E27FC236}">
                    <a16:creationId xmlns:a16="http://schemas.microsoft.com/office/drawing/2014/main" id="{23FD51EE-A018-4480-97D1-6B2099E482C1}"/>
                  </a:ext>
                </a:extLst>
              </p:cNvPr>
              <p:cNvPicPr/>
              <p:nvPr/>
            </p:nvPicPr>
            <p:blipFill>
              <a:blip r:embed="rId3"/>
              <a:stretch>
                <a:fillRect/>
              </a:stretch>
            </p:blipFill>
            <p:spPr>
              <a:xfrm>
                <a:off x="452880" y="1931400"/>
                <a:ext cx="10817280" cy="4295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4332825-8EE8-C8B4-E3D2-4380B271437D}"/>
                  </a:ext>
                </a:extLst>
              </p14:cNvPr>
              <p14:cNvContentPartPr/>
              <p14:nvPr/>
            </p14:nvContentPartPr>
            <p14:xfrm>
              <a:off x="477000" y="1970640"/>
              <a:ext cx="10228680" cy="4123440"/>
            </p14:xfrm>
          </p:contentPart>
        </mc:Choice>
        <mc:Fallback xmlns="">
          <p:pic>
            <p:nvPicPr>
              <p:cNvPr id="5" name="Ink 4">
                <a:extLst>
                  <a:ext uri="{FF2B5EF4-FFF2-40B4-BE49-F238E27FC236}">
                    <a16:creationId xmlns:a16="http://schemas.microsoft.com/office/drawing/2014/main" id="{B4332825-8EE8-C8B4-E3D2-4380B271437D}"/>
                  </a:ext>
                </a:extLst>
              </p:cNvPr>
              <p:cNvPicPr/>
              <p:nvPr/>
            </p:nvPicPr>
            <p:blipFill>
              <a:blip r:embed="rId5"/>
              <a:stretch>
                <a:fillRect/>
              </a:stretch>
            </p:blipFill>
            <p:spPr>
              <a:xfrm>
                <a:off x="467640" y="1961280"/>
                <a:ext cx="10247400" cy="4142160"/>
              </a:xfrm>
              <a:prstGeom prst="rect">
                <a:avLst/>
              </a:prstGeom>
            </p:spPr>
          </p:pic>
        </mc:Fallback>
      </mc:AlternateContent>
    </p:spTree>
    <p:extLst>
      <p:ext uri="{BB962C8B-B14F-4D97-AF65-F5344CB8AC3E}">
        <p14:creationId xmlns:p14="http://schemas.microsoft.com/office/powerpoint/2010/main" val="871254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5B52-F331-42AD-A012-5BE54246457C}"/>
              </a:ext>
            </a:extLst>
          </p:cNvPr>
          <p:cNvSpPr>
            <a:spLocks noGrp="1"/>
          </p:cNvSpPr>
          <p:nvPr>
            <p:ph type="title"/>
          </p:nvPr>
        </p:nvSpPr>
        <p:spPr/>
        <p:txBody>
          <a:bodyPr/>
          <a:lstStyle/>
          <a:p>
            <a:r>
              <a:rPr lang="en-IN" b="1" u="sng" dirty="0" err="1">
                <a:solidFill>
                  <a:srgbClr val="C00000"/>
                </a:solidFill>
              </a:rPr>
              <a:t>Syn</a:t>
            </a:r>
            <a:r>
              <a:rPr lang="en-IN" b="1" u="sng" dirty="0">
                <a:solidFill>
                  <a:srgbClr val="C00000"/>
                </a:solidFill>
              </a:rPr>
              <a:t> Flood Attack</a:t>
            </a:r>
            <a:endParaRPr lang="en-IN" dirty="0"/>
          </a:p>
        </p:txBody>
      </p:sp>
      <p:sp>
        <p:nvSpPr>
          <p:cNvPr id="8" name="Content Placeholder 7">
            <a:extLst>
              <a:ext uri="{FF2B5EF4-FFF2-40B4-BE49-F238E27FC236}">
                <a16:creationId xmlns:a16="http://schemas.microsoft.com/office/drawing/2014/main" id="{445FAF9A-A8A8-4643-B304-F442D6B2AA48}"/>
              </a:ext>
            </a:extLst>
          </p:cNvPr>
          <p:cNvSpPr>
            <a:spLocks noGrp="1"/>
          </p:cNvSpPr>
          <p:nvPr>
            <p:ph sz="half" idx="1"/>
          </p:nvPr>
        </p:nvSpPr>
        <p:spPr>
          <a:xfrm>
            <a:off x="838199" y="1825625"/>
            <a:ext cx="7046843" cy="4667250"/>
          </a:xfrm>
        </p:spPr>
        <p:txBody>
          <a:bodyPr>
            <a:normAutofit lnSpcReduction="10000"/>
          </a:bodyPr>
          <a:lstStyle/>
          <a:p>
            <a:r>
              <a:rPr lang="en-IN" dirty="0"/>
              <a:t>Normally when a client attempts to start a TCP connection to a server, the client and server exchange a series of messages which normally runs like this:</a:t>
            </a:r>
          </a:p>
          <a:p>
            <a:pPr lvl="1"/>
            <a:r>
              <a:rPr lang="en-IN" dirty="0"/>
              <a:t>The client requests a connection by sending a </a:t>
            </a:r>
            <a:r>
              <a:rPr lang="en-IN" dirty="0">
                <a:solidFill>
                  <a:srgbClr val="FF0000"/>
                </a:solidFill>
              </a:rPr>
              <a:t>SYN </a:t>
            </a:r>
            <a:r>
              <a:rPr lang="en-IN" dirty="0"/>
              <a:t>(</a:t>
            </a:r>
            <a:r>
              <a:rPr lang="en-IN" i="1" dirty="0"/>
              <a:t>synchronize</a:t>
            </a:r>
            <a:r>
              <a:rPr lang="en-IN" dirty="0"/>
              <a:t>) message to the server</a:t>
            </a:r>
          </a:p>
          <a:p>
            <a:pPr lvl="1"/>
            <a:r>
              <a:rPr lang="en-IN" dirty="0"/>
              <a:t>The server </a:t>
            </a:r>
            <a:r>
              <a:rPr lang="en-IN" i="1" dirty="0"/>
              <a:t>acknowledges</a:t>
            </a:r>
            <a:r>
              <a:rPr lang="en-IN" dirty="0"/>
              <a:t> this request by sending </a:t>
            </a:r>
            <a:r>
              <a:rPr lang="en-IN" dirty="0">
                <a:solidFill>
                  <a:srgbClr val="FF0000"/>
                </a:solidFill>
              </a:rPr>
              <a:t>SYN-ACK</a:t>
            </a:r>
            <a:r>
              <a:rPr lang="en-IN" dirty="0"/>
              <a:t> back to the client</a:t>
            </a:r>
          </a:p>
          <a:p>
            <a:pPr lvl="1"/>
            <a:r>
              <a:rPr lang="en-IN" dirty="0"/>
              <a:t>The client responds with an </a:t>
            </a:r>
            <a:r>
              <a:rPr lang="en-IN" dirty="0">
                <a:solidFill>
                  <a:srgbClr val="FF0000"/>
                </a:solidFill>
              </a:rPr>
              <a:t>ACK</a:t>
            </a:r>
            <a:r>
              <a:rPr lang="en-IN" dirty="0"/>
              <a:t> and the connection is established</a:t>
            </a:r>
          </a:p>
          <a:p>
            <a:r>
              <a:rPr lang="en-IN" dirty="0"/>
              <a:t>This is called the </a:t>
            </a:r>
            <a:r>
              <a:rPr lang="en-IN" dirty="0">
                <a:solidFill>
                  <a:srgbClr val="FF0000"/>
                </a:solidFill>
              </a:rPr>
              <a:t>TCP three-way handshake</a:t>
            </a:r>
            <a:r>
              <a:rPr lang="en-IN" dirty="0"/>
              <a:t>, and is the foundation for every connection established using the TCP protocol</a:t>
            </a:r>
          </a:p>
        </p:txBody>
      </p:sp>
      <p:pic>
        <p:nvPicPr>
          <p:cNvPr id="1031" name="Picture 7" descr="https://upload.wikimedia.org/wikipedia/commons/thumb/9/9a/Tcp_normal.svg/220px-Tcp_normal.svg.png">
            <a:extLst>
              <a:ext uri="{FF2B5EF4-FFF2-40B4-BE49-F238E27FC236}">
                <a16:creationId xmlns:a16="http://schemas.microsoft.com/office/drawing/2014/main" id="{2572320B-7810-43A3-98F5-6E241319E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49" y="3058077"/>
            <a:ext cx="3399957" cy="2457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D2527A2B-710B-44BF-A3C0-ED0C1DA24641}"/>
                  </a:ext>
                </a:extLst>
              </p14:cNvPr>
              <p14:cNvContentPartPr/>
              <p14:nvPr/>
            </p14:nvContentPartPr>
            <p14:xfrm>
              <a:off x="1133640" y="3604680"/>
              <a:ext cx="4836240" cy="1379160"/>
            </p14:xfrm>
          </p:contentPart>
        </mc:Choice>
        <mc:Fallback xmlns="">
          <p:pic>
            <p:nvPicPr>
              <p:cNvPr id="3" name="Ink 2">
                <a:extLst>
                  <a:ext uri="{FF2B5EF4-FFF2-40B4-BE49-F238E27FC236}">
                    <a16:creationId xmlns:a16="http://schemas.microsoft.com/office/drawing/2014/main" id="{D2527A2B-710B-44BF-A3C0-ED0C1DA24641}"/>
                  </a:ext>
                </a:extLst>
              </p:cNvPr>
              <p:cNvPicPr/>
              <p:nvPr/>
            </p:nvPicPr>
            <p:blipFill>
              <a:blip r:embed="rId4"/>
              <a:stretch>
                <a:fillRect/>
              </a:stretch>
            </p:blipFill>
            <p:spPr>
              <a:xfrm>
                <a:off x="1124280" y="3595320"/>
                <a:ext cx="4854960" cy="1397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A23FEAFC-1D83-66CD-2BCD-B86B77E91AA7}"/>
                  </a:ext>
                </a:extLst>
              </p14:cNvPr>
              <p14:cNvContentPartPr/>
              <p14:nvPr/>
            </p14:nvContentPartPr>
            <p14:xfrm>
              <a:off x="2539440" y="2514960"/>
              <a:ext cx="8369640" cy="3177000"/>
            </p14:xfrm>
          </p:contentPart>
        </mc:Choice>
        <mc:Fallback xmlns="">
          <p:pic>
            <p:nvPicPr>
              <p:cNvPr id="4" name="Ink 3">
                <a:extLst>
                  <a:ext uri="{FF2B5EF4-FFF2-40B4-BE49-F238E27FC236}">
                    <a16:creationId xmlns:a16="http://schemas.microsoft.com/office/drawing/2014/main" id="{A23FEAFC-1D83-66CD-2BCD-B86B77E91AA7}"/>
                  </a:ext>
                </a:extLst>
              </p:cNvPr>
              <p:cNvPicPr/>
              <p:nvPr/>
            </p:nvPicPr>
            <p:blipFill>
              <a:blip r:embed="rId6"/>
              <a:stretch>
                <a:fillRect/>
              </a:stretch>
            </p:blipFill>
            <p:spPr>
              <a:xfrm>
                <a:off x="2530080" y="2505600"/>
                <a:ext cx="8388360" cy="3195720"/>
              </a:xfrm>
              <a:prstGeom prst="rect">
                <a:avLst/>
              </a:prstGeom>
            </p:spPr>
          </p:pic>
        </mc:Fallback>
      </mc:AlternateContent>
    </p:spTree>
    <p:extLst>
      <p:ext uri="{BB962C8B-B14F-4D97-AF65-F5344CB8AC3E}">
        <p14:creationId xmlns:p14="http://schemas.microsoft.com/office/powerpoint/2010/main" val="4019684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9EF6-A0A2-4988-B0DB-9317C1E33DC9}"/>
              </a:ext>
            </a:extLst>
          </p:cNvPr>
          <p:cNvSpPr>
            <a:spLocks noGrp="1"/>
          </p:cNvSpPr>
          <p:nvPr>
            <p:ph type="title"/>
          </p:nvPr>
        </p:nvSpPr>
        <p:spPr/>
        <p:txBody>
          <a:bodyPr/>
          <a:lstStyle/>
          <a:p>
            <a:r>
              <a:rPr lang="en-IN" b="1" u="sng" dirty="0" err="1">
                <a:solidFill>
                  <a:srgbClr val="C00000"/>
                </a:solidFill>
              </a:rPr>
              <a:t>Syn</a:t>
            </a:r>
            <a:r>
              <a:rPr lang="en-IN" b="1" u="sng" dirty="0">
                <a:solidFill>
                  <a:srgbClr val="C00000"/>
                </a:solidFill>
              </a:rPr>
              <a:t> Flood Attack</a:t>
            </a:r>
            <a:endParaRPr lang="en-IN" dirty="0"/>
          </a:p>
        </p:txBody>
      </p:sp>
      <p:sp>
        <p:nvSpPr>
          <p:cNvPr id="3" name="Content Placeholder 2">
            <a:extLst>
              <a:ext uri="{FF2B5EF4-FFF2-40B4-BE49-F238E27FC236}">
                <a16:creationId xmlns:a16="http://schemas.microsoft.com/office/drawing/2014/main" id="{F87001F3-2EDB-4217-9F2D-7D53EA42772D}"/>
              </a:ext>
            </a:extLst>
          </p:cNvPr>
          <p:cNvSpPr>
            <a:spLocks noGrp="1"/>
          </p:cNvSpPr>
          <p:nvPr>
            <p:ph sz="half" idx="1"/>
          </p:nvPr>
        </p:nvSpPr>
        <p:spPr/>
        <p:txBody>
          <a:bodyPr/>
          <a:lstStyle/>
          <a:p>
            <a:r>
              <a:rPr lang="en-IN" dirty="0"/>
              <a:t>When server receives the SYN request from client, it must keep track of the partially-opened connection in a </a:t>
            </a:r>
            <a:r>
              <a:rPr lang="en-IN" dirty="0">
                <a:solidFill>
                  <a:srgbClr val="FF0000"/>
                </a:solidFill>
              </a:rPr>
              <a:t>"listen queue" </a:t>
            </a:r>
            <a:r>
              <a:rPr lang="en-IN" dirty="0"/>
              <a:t>for at least 75 seconds to get the ACK packet back</a:t>
            </a:r>
          </a:p>
          <a:p>
            <a:r>
              <a:rPr lang="en-IN" dirty="0"/>
              <a:t>This is because sometimes simple network congestion could also be the cause of the missing ACK </a:t>
            </a:r>
          </a:p>
        </p:txBody>
      </p:sp>
      <p:pic>
        <p:nvPicPr>
          <p:cNvPr id="5" name="Picture 7" descr="https://upload.wikimedia.org/wikipedia/commons/thumb/9/9a/Tcp_normal.svg/220px-Tcp_normal.svg.png">
            <a:extLst>
              <a:ext uri="{FF2B5EF4-FFF2-40B4-BE49-F238E27FC236}">
                <a16:creationId xmlns:a16="http://schemas.microsoft.com/office/drawing/2014/main" id="{945AC3D4-B8D3-458B-B13A-033E360BE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075" y="2368964"/>
            <a:ext cx="3399957" cy="24572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B1970F5-E1C0-4A2B-A269-5F10064906BC}"/>
                  </a:ext>
                </a:extLst>
              </p14:cNvPr>
              <p14:cNvContentPartPr/>
              <p14:nvPr/>
            </p14:nvContentPartPr>
            <p14:xfrm>
              <a:off x="2261880" y="3436560"/>
              <a:ext cx="7898400" cy="1280520"/>
            </p14:xfrm>
          </p:contentPart>
        </mc:Choice>
        <mc:Fallback xmlns="">
          <p:pic>
            <p:nvPicPr>
              <p:cNvPr id="4" name="Ink 3">
                <a:extLst>
                  <a:ext uri="{FF2B5EF4-FFF2-40B4-BE49-F238E27FC236}">
                    <a16:creationId xmlns:a16="http://schemas.microsoft.com/office/drawing/2014/main" id="{7B1970F5-E1C0-4A2B-A269-5F10064906BC}"/>
                  </a:ext>
                </a:extLst>
              </p:cNvPr>
              <p:cNvPicPr/>
              <p:nvPr/>
            </p:nvPicPr>
            <p:blipFill>
              <a:blip r:embed="rId4"/>
              <a:stretch>
                <a:fillRect/>
              </a:stretch>
            </p:blipFill>
            <p:spPr>
              <a:xfrm>
                <a:off x="2252520" y="3427200"/>
                <a:ext cx="7917120" cy="1299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B3181D94-DB68-A664-5BE2-2642F7A9E20D}"/>
                  </a:ext>
                </a:extLst>
              </p14:cNvPr>
              <p14:cNvContentPartPr/>
              <p14:nvPr/>
            </p14:nvContentPartPr>
            <p14:xfrm>
              <a:off x="1461600" y="2212200"/>
              <a:ext cx="7654320" cy="2913120"/>
            </p14:xfrm>
          </p:contentPart>
        </mc:Choice>
        <mc:Fallback xmlns="">
          <p:pic>
            <p:nvPicPr>
              <p:cNvPr id="6" name="Ink 5">
                <a:extLst>
                  <a:ext uri="{FF2B5EF4-FFF2-40B4-BE49-F238E27FC236}">
                    <a16:creationId xmlns:a16="http://schemas.microsoft.com/office/drawing/2014/main" id="{B3181D94-DB68-A664-5BE2-2642F7A9E20D}"/>
                  </a:ext>
                </a:extLst>
              </p:cNvPr>
              <p:cNvPicPr/>
              <p:nvPr/>
            </p:nvPicPr>
            <p:blipFill>
              <a:blip r:embed="rId6"/>
              <a:stretch>
                <a:fillRect/>
              </a:stretch>
            </p:blipFill>
            <p:spPr>
              <a:xfrm>
                <a:off x="1452240" y="2202840"/>
                <a:ext cx="7673040" cy="2931840"/>
              </a:xfrm>
              <a:prstGeom prst="rect">
                <a:avLst/>
              </a:prstGeom>
            </p:spPr>
          </p:pic>
        </mc:Fallback>
      </mc:AlternateContent>
    </p:spTree>
    <p:extLst>
      <p:ext uri="{BB962C8B-B14F-4D97-AF65-F5344CB8AC3E}">
        <p14:creationId xmlns:p14="http://schemas.microsoft.com/office/powerpoint/2010/main" val="1199187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6EAE-FFC4-41F6-AE58-AA324BBBD03C}"/>
              </a:ext>
            </a:extLst>
          </p:cNvPr>
          <p:cNvSpPr>
            <a:spLocks noGrp="1"/>
          </p:cNvSpPr>
          <p:nvPr>
            <p:ph type="title"/>
          </p:nvPr>
        </p:nvSpPr>
        <p:spPr/>
        <p:txBody>
          <a:bodyPr/>
          <a:lstStyle/>
          <a:p>
            <a:r>
              <a:rPr lang="en-IN" b="1" u="sng" dirty="0" err="1">
                <a:solidFill>
                  <a:srgbClr val="C00000"/>
                </a:solidFill>
              </a:rPr>
              <a:t>Syn</a:t>
            </a:r>
            <a:r>
              <a:rPr lang="en-IN" b="1" u="sng" dirty="0">
                <a:solidFill>
                  <a:srgbClr val="C00000"/>
                </a:solidFill>
              </a:rPr>
              <a:t> Flood Attack</a:t>
            </a:r>
            <a:endParaRPr lang="en-IN" dirty="0"/>
          </a:p>
        </p:txBody>
      </p:sp>
      <p:sp>
        <p:nvSpPr>
          <p:cNvPr id="3" name="Content Placeholder 2">
            <a:extLst>
              <a:ext uri="{FF2B5EF4-FFF2-40B4-BE49-F238E27FC236}">
                <a16:creationId xmlns:a16="http://schemas.microsoft.com/office/drawing/2014/main" id="{1C5ADBE4-1759-4FB5-A755-AA28C36228A2}"/>
              </a:ext>
            </a:extLst>
          </p:cNvPr>
          <p:cNvSpPr>
            <a:spLocks noGrp="1"/>
          </p:cNvSpPr>
          <p:nvPr>
            <p:ph sz="half" idx="1"/>
          </p:nvPr>
        </p:nvSpPr>
        <p:spPr>
          <a:xfrm>
            <a:off x="838199" y="1825625"/>
            <a:ext cx="6874565" cy="4667250"/>
          </a:xfrm>
        </p:spPr>
        <p:txBody>
          <a:bodyPr>
            <a:normAutofit/>
          </a:bodyPr>
          <a:lstStyle/>
          <a:p>
            <a:r>
              <a:rPr lang="en-IN" dirty="0"/>
              <a:t>A malicious host can exploit the small size of the listen queue by sending multiple SYN requests to a host, but never responding to the server with the expected ACK code</a:t>
            </a:r>
          </a:p>
          <a:p>
            <a:r>
              <a:rPr lang="en-IN" dirty="0"/>
              <a:t>The malicious client can either simply not send the expected ACK, or by spoofing the source IP address in the SYN causing the server to send the SYN-ACK to a falsified IP address - which will not send an ACK because it knows that it never sent a SYN</a:t>
            </a:r>
          </a:p>
        </p:txBody>
      </p:sp>
      <p:pic>
        <p:nvPicPr>
          <p:cNvPr id="5" name="Picture 4">
            <a:extLst>
              <a:ext uri="{FF2B5EF4-FFF2-40B4-BE49-F238E27FC236}">
                <a16:creationId xmlns:a16="http://schemas.microsoft.com/office/drawing/2014/main" id="{A5C33674-07ED-47D4-BFB4-6316B6C87BCB}"/>
              </a:ext>
            </a:extLst>
          </p:cNvPr>
          <p:cNvPicPr>
            <a:picLocks noChangeAspect="1"/>
          </p:cNvPicPr>
          <p:nvPr/>
        </p:nvPicPr>
        <p:blipFill>
          <a:blip r:embed="rId2"/>
          <a:stretch>
            <a:fillRect/>
          </a:stretch>
        </p:blipFill>
        <p:spPr>
          <a:xfrm>
            <a:off x="8241676" y="1825625"/>
            <a:ext cx="3607100"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6D3E842-540A-453A-A9C9-C39E7712CC51}"/>
                  </a:ext>
                </a:extLst>
              </p14:cNvPr>
              <p14:cNvContentPartPr/>
              <p14:nvPr/>
            </p14:nvContentPartPr>
            <p14:xfrm>
              <a:off x="1705680" y="3228480"/>
              <a:ext cx="9794520" cy="2699280"/>
            </p14:xfrm>
          </p:contentPart>
        </mc:Choice>
        <mc:Fallback xmlns="">
          <p:pic>
            <p:nvPicPr>
              <p:cNvPr id="4" name="Ink 3">
                <a:extLst>
                  <a:ext uri="{FF2B5EF4-FFF2-40B4-BE49-F238E27FC236}">
                    <a16:creationId xmlns:a16="http://schemas.microsoft.com/office/drawing/2014/main" id="{B6D3E842-540A-453A-A9C9-C39E7712CC51}"/>
                  </a:ext>
                </a:extLst>
              </p:cNvPr>
              <p:cNvPicPr/>
              <p:nvPr/>
            </p:nvPicPr>
            <p:blipFill>
              <a:blip r:embed="rId4"/>
              <a:stretch>
                <a:fillRect/>
              </a:stretch>
            </p:blipFill>
            <p:spPr>
              <a:xfrm>
                <a:off x="1696320" y="3219120"/>
                <a:ext cx="9813240" cy="27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1F70C5CE-A49D-A033-77B1-F3E48EC64312}"/>
                  </a:ext>
                </a:extLst>
              </p14:cNvPr>
              <p14:cNvContentPartPr/>
              <p14:nvPr/>
            </p14:nvContentPartPr>
            <p14:xfrm>
              <a:off x="2232000" y="2181600"/>
              <a:ext cx="9660600" cy="3587760"/>
            </p14:xfrm>
          </p:contentPart>
        </mc:Choice>
        <mc:Fallback xmlns="">
          <p:pic>
            <p:nvPicPr>
              <p:cNvPr id="6" name="Ink 5">
                <a:extLst>
                  <a:ext uri="{FF2B5EF4-FFF2-40B4-BE49-F238E27FC236}">
                    <a16:creationId xmlns:a16="http://schemas.microsoft.com/office/drawing/2014/main" id="{1F70C5CE-A49D-A033-77B1-F3E48EC64312}"/>
                  </a:ext>
                </a:extLst>
              </p:cNvPr>
              <p:cNvPicPr/>
              <p:nvPr/>
            </p:nvPicPr>
            <p:blipFill>
              <a:blip r:embed="rId6"/>
              <a:stretch>
                <a:fillRect/>
              </a:stretch>
            </p:blipFill>
            <p:spPr>
              <a:xfrm>
                <a:off x="2222640" y="2172240"/>
                <a:ext cx="9679320" cy="3606480"/>
              </a:xfrm>
              <a:prstGeom prst="rect">
                <a:avLst/>
              </a:prstGeom>
            </p:spPr>
          </p:pic>
        </mc:Fallback>
      </mc:AlternateContent>
    </p:spTree>
    <p:extLst>
      <p:ext uri="{BB962C8B-B14F-4D97-AF65-F5344CB8AC3E}">
        <p14:creationId xmlns:p14="http://schemas.microsoft.com/office/powerpoint/2010/main" val="820634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B6EAE-FFC4-41F6-AE58-AA324BBBD03C}"/>
              </a:ext>
            </a:extLst>
          </p:cNvPr>
          <p:cNvSpPr>
            <a:spLocks noGrp="1"/>
          </p:cNvSpPr>
          <p:nvPr>
            <p:ph type="title"/>
          </p:nvPr>
        </p:nvSpPr>
        <p:spPr/>
        <p:txBody>
          <a:bodyPr/>
          <a:lstStyle/>
          <a:p>
            <a:r>
              <a:rPr lang="en-IN" b="1" u="sng" dirty="0" err="1">
                <a:solidFill>
                  <a:srgbClr val="C00000"/>
                </a:solidFill>
              </a:rPr>
              <a:t>Syn</a:t>
            </a:r>
            <a:r>
              <a:rPr lang="en-IN" b="1" u="sng" dirty="0">
                <a:solidFill>
                  <a:srgbClr val="C00000"/>
                </a:solidFill>
              </a:rPr>
              <a:t> Flood Attack</a:t>
            </a:r>
            <a:endParaRPr lang="en-IN" dirty="0"/>
          </a:p>
        </p:txBody>
      </p:sp>
      <p:sp>
        <p:nvSpPr>
          <p:cNvPr id="3" name="Content Placeholder 2">
            <a:extLst>
              <a:ext uri="{FF2B5EF4-FFF2-40B4-BE49-F238E27FC236}">
                <a16:creationId xmlns:a16="http://schemas.microsoft.com/office/drawing/2014/main" id="{1C5ADBE4-1759-4FB5-A755-AA28C36228A2}"/>
              </a:ext>
            </a:extLst>
          </p:cNvPr>
          <p:cNvSpPr>
            <a:spLocks noGrp="1"/>
          </p:cNvSpPr>
          <p:nvPr>
            <p:ph sz="half" idx="1"/>
          </p:nvPr>
        </p:nvSpPr>
        <p:spPr>
          <a:xfrm>
            <a:off x="0" y="1690688"/>
            <a:ext cx="6572250" cy="4737100"/>
          </a:xfrm>
        </p:spPr>
        <p:txBody>
          <a:bodyPr>
            <a:normAutofit fontScale="62500" lnSpcReduction="20000"/>
          </a:bodyPr>
          <a:lstStyle/>
          <a:p>
            <a:r>
              <a:rPr lang="en-US" b="0" i="0" dirty="0">
                <a:solidFill>
                  <a:srgbClr val="000000"/>
                </a:solidFill>
                <a:effectLst/>
                <a:latin typeface="Inter"/>
              </a:rPr>
              <a:t>During this time, the server cannot close down the connection by sending an RST packet, and the connection stays open. Before the connection can time out, another SYN packet will arrive. This leaves an increasingly large number of connections half-open</a:t>
            </a:r>
          </a:p>
          <a:p>
            <a:r>
              <a:rPr lang="en-IN" dirty="0"/>
              <a:t>In this attack, the half open connections created by the malicious client bind resources on the server and may eventually exceed the resources available on the server.</a:t>
            </a:r>
          </a:p>
          <a:p>
            <a:r>
              <a:rPr lang="en-IN" dirty="0"/>
              <a:t> </a:t>
            </a:r>
            <a:r>
              <a:rPr lang="pt-BR" dirty="0">
                <a:solidFill>
                  <a:srgbClr val="FF0000"/>
                </a:solidFill>
              </a:rPr>
              <a:t>It works by filling the table reserved for half open TCP    connections in the server operating system's TCP IP stack . When the table becomes full, new connections cannot be opened until and unless some entries are removed from the table ( due to handshake timeout ) .</a:t>
            </a:r>
            <a:endParaRPr lang="en-IN" dirty="0">
              <a:solidFill>
                <a:srgbClr val="FF0000"/>
              </a:solidFill>
            </a:endParaRPr>
          </a:p>
          <a:p>
            <a:r>
              <a:rPr lang="en-IN" dirty="0"/>
              <a:t> At that point, the server cannot connect to any clients, whether legitimate or otherwise. This effectively denies service to legitimate clients. Some systems may also malfunction or crash when other operating system functions are starved of resources in this way.</a:t>
            </a:r>
          </a:p>
          <a:p>
            <a:r>
              <a:rPr lang="en-IN" dirty="0">
                <a:hlinkClick r:id="rId2"/>
              </a:rPr>
              <a:t>https://www.cloudflare.com/learning/ddos/syn-flood-ddos-attack/</a:t>
            </a:r>
            <a:endParaRPr lang="en-IN" dirty="0"/>
          </a:p>
        </p:txBody>
      </p:sp>
      <p:pic>
        <p:nvPicPr>
          <p:cNvPr id="4" name="Picture 3">
            <a:extLst>
              <a:ext uri="{FF2B5EF4-FFF2-40B4-BE49-F238E27FC236}">
                <a16:creationId xmlns:a16="http://schemas.microsoft.com/office/drawing/2014/main" id="{BAD58C1E-C61B-4B98-BEB1-5210E5893C56}"/>
              </a:ext>
            </a:extLst>
          </p:cNvPr>
          <p:cNvPicPr>
            <a:picLocks noChangeAspect="1"/>
          </p:cNvPicPr>
          <p:nvPr/>
        </p:nvPicPr>
        <p:blipFill>
          <a:blip r:embed="rId3"/>
          <a:stretch>
            <a:fillRect/>
          </a:stretch>
        </p:blipFill>
        <p:spPr>
          <a:xfrm>
            <a:off x="6653681" y="1552574"/>
            <a:ext cx="5538319" cy="3979069"/>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E7FD391-88E8-4F23-B948-E11940D5C7DD}"/>
                  </a:ext>
                </a:extLst>
              </p14:cNvPr>
              <p14:cNvContentPartPr/>
              <p14:nvPr/>
            </p14:nvContentPartPr>
            <p14:xfrm>
              <a:off x="1201320" y="2299320"/>
              <a:ext cx="4732560" cy="1784160"/>
            </p14:xfrm>
          </p:contentPart>
        </mc:Choice>
        <mc:Fallback xmlns="">
          <p:pic>
            <p:nvPicPr>
              <p:cNvPr id="5" name="Ink 4">
                <a:extLst>
                  <a:ext uri="{FF2B5EF4-FFF2-40B4-BE49-F238E27FC236}">
                    <a16:creationId xmlns:a16="http://schemas.microsoft.com/office/drawing/2014/main" id="{BE7FD391-88E8-4F23-B948-E11940D5C7DD}"/>
                  </a:ext>
                </a:extLst>
              </p:cNvPr>
              <p:cNvPicPr/>
              <p:nvPr/>
            </p:nvPicPr>
            <p:blipFill>
              <a:blip r:embed="rId5"/>
              <a:stretch>
                <a:fillRect/>
              </a:stretch>
            </p:blipFill>
            <p:spPr>
              <a:xfrm>
                <a:off x="1191960" y="2289960"/>
                <a:ext cx="4751280" cy="1802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F6FF6C3-1C14-A3BC-B608-44B3C433F27C}"/>
                  </a:ext>
                </a:extLst>
              </p14:cNvPr>
              <p14:cNvContentPartPr/>
              <p14:nvPr/>
            </p14:nvContentPartPr>
            <p14:xfrm>
              <a:off x="1102320" y="2434680"/>
              <a:ext cx="9860040" cy="3639240"/>
            </p14:xfrm>
          </p:contentPart>
        </mc:Choice>
        <mc:Fallback xmlns="">
          <p:pic>
            <p:nvPicPr>
              <p:cNvPr id="6" name="Ink 5">
                <a:extLst>
                  <a:ext uri="{FF2B5EF4-FFF2-40B4-BE49-F238E27FC236}">
                    <a16:creationId xmlns:a16="http://schemas.microsoft.com/office/drawing/2014/main" id="{0F6FF6C3-1C14-A3BC-B608-44B3C433F27C}"/>
                  </a:ext>
                </a:extLst>
              </p:cNvPr>
              <p:cNvPicPr/>
              <p:nvPr/>
            </p:nvPicPr>
            <p:blipFill>
              <a:blip r:embed="rId7"/>
              <a:stretch>
                <a:fillRect/>
              </a:stretch>
            </p:blipFill>
            <p:spPr>
              <a:xfrm>
                <a:off x="1092960" y="2425320"/>
                <a:ext cx="9878760" cy="3657960"/>
              </a:xfrm>
              <a:prstGeom prst="rect">
                <a:avLst/>
              </a:prstGeom>
            </p:spPr>
          </p:pic>
        </mc:Fallback>
      </mc:AlternateContent>
    </p:spTree>
    <p:extLst>
      <p:ext uri="{BB962C8B-B14F-4D97-AF65-F5344CB8AC3E}">
        <p14:creationId xmlns:p14="http://schemas.microsoft.com/office/powerpoint/2010/main" val="1241215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29D86B-DF3E-48E0-B316-110EB758E97D}"/>
              </a:ext>
            </a:extLst>
          </p:cNvPr>
          <p:cNvSpPr>
            <a:spLocks noGrp="1"/>
          </p:cNvSpPr>
          <p:nvPr>
            <p:ph type="title"/>
          </p:nvPr>
        </p:nvSpPr>
        <p:spPr/>
        <p:txBody>
          <a:bodyPr/>
          <a:lstStyle/>
          <a:p>
            <a:r>
              <a:rPr lang="en-IN" b="1" u="sng" dirty="0">
                <a:solidFill>
                  <a:srgbClr val="C00000"/>
                </a:solidFill>
              </a:rPr>
              <a:t>Permanent Denial of Service Attack</a:t>
            </a:r>
            <a:endParaRPr lang="en-IN" dirty="0"/>
          </a:p>
        </p:txBody>
      </p:sp>
      <p:pic>
        <p:nvPicPr>
          <p:cNvPr id="7" name="Picture 6">
            <a:extLst>
              <a:ext uri="{FF2B5EF4-FFF2-40B4-BE49-F238E27FC236}">
                <a16:creationId xmlns:a16="http://schemas.microsoft.com/office/drawing/2014/main" id="{3C6EB7F1-5FBB-4C6D-86F1-AC31213414E2}"/>
              </a:ext>
            </a:extLst>
          </p:cNvPr>
          <p:cNvPicPr>
            <a:picLocks noChangeAspect="1"/>
          </p:cNvPicPr>
          <p:nvPr/>
        </p:nvPicPr>
        <p:blipFill>
          <a:blip r:embed="rId2"/>
          <a:stretch>
            <a:fillRect/>
          </a:stretch>
        </p:blipFill>
        <p:spPr>
          <a:xfrm>
            <a:off x="1172932" y="1690688"/>
            <a:ext cx="10194755" cy="4431816"/>
          </a:xfrm>
          <a:prstGeom prst="rect">
            <a:avLst/>
          </a:prstGeom>
        </p:spPr>
      </p:pic>
      <p:cxnSp>
        <p:nvCxnSpPr>
          <p:cNvPr id="3" name="Straight Connector 2">
            <a:extLst>
              <a:ext uri="{FF2B5EF4-FFF2-40B4-BE49-F238E27FC236}">
                <a16:creationId xmlns:a16="http://schemas.microsoft.com/office/drawing/2014/main" id="{10E825C9-FFF8-4946-BE89-2C2C118051AA}"/>
              </a:ext>
            </a:extLst>
          </p:cNvPr>
          <p:cNvCxnSpPr/>
          <p:nvPr/>
        </p:nvCxnSpPr>
        <p:spPr>
          <a:xfrm>
            <a:off x="2729948" y="2623930"/>
            <a:ext cx="825610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5A21847-B510-4B57-8EC1-980DD117BDF6}"/>
              </a:ext>
            </a:extLst>
          </p:cNvPr>
          <p:cNvCxnSpPr>
            <a:cxnSpLocks/>
          </p:cNvCxnSpPr>
          <p:nvPr/>
        </p:nvCxnSpPr>
        <p:spPr>
          <a:xfrm>
            <a:off x="1782418" y="2922104"/>
            <a:ext cx="920363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9F31D08-1AD5-4963-8D2A-74232261E75D}"/>
              </a:ext>
            </a:extLst>
          </p:cNvPr>
          <p:cNvCxnSpPr>
            <a:cxnSpLocks/>
          </p:cNvCxnSpPr>
          <p:nvPr/>
        </p:nvCxnSpPr>
        <p:spPr>
          <a:xfrm>
            <a:off x="1895061" y="3220278"/>
            <a:ext cx="920363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498608E-FC48-40BE-915B-1FCE40B88E1E}"/>
              </a:ext>
            </a:extLst>
          </p:cNvPr>
          <p:cNvCxnSpPr>
            <a:cxnSpLocks/>
          </p:cNvCxnSpPr>
          <p:nvPr/>
        </p:nvCxnSpPr>
        <p:spPr>
          <a:xfrm>
            <a:off x="1782418" y="4790661"/>
            <a:ext cx="920363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0CA060-4CDB-41BA-8D38-245E18F6762E}"/>
              </a:ext>
            </a:extLst>
          </p:cNvPr>
          <p:cNvCxnSpPr>
            <a:cxnSpLocks/>
          </p:cNvCxnSpPr>
          <p:nvPr/>
        </p:nvCxnSpPr>
        <p:spPr>
          <a:xfrm>
            <a:off x="1782418" y="4505739"/>
            <a:ext cx="9203634"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5688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4237-817A-4245-B682-4CF54D445DB1}"/>
              </a:ext>
            </a:extLst>
          </p:cNvPr>
          <p:cNvSpPr>
            <a:spLocks noGrp="1"/>
          </p:cNvSpPr>
          <p:nvPr>
            <p:ph type="title"/>
          </p:nvPr>
        </p:nvSpPr>
        <p:spPr>
          <a:xfrm>
            <a:off x="838200" y="-310736"/>
            <a:ext cx="10515600" cy="1325563"/>
          </a:xfrm>
        </p:spPr>
        <p:txBody>
          <a:bodyPr/>
          <a:lstStyle/>
          <a:p>
            <a:r>
              <a:rPr lang="en-IN" b="1" u="sng" dirty="0">
                <a:solidFill>
                  <a:srgbClr val="C00000"/>
                </a:solidFill>
              </a:rPr>
              <a:t>Botnets</a:t>
            </a:r>
            <a:endParaRPr lang="en-IN" dirty="0"/>
          </a:p>
        </p:txBody>
      </p:sp>
      <p:pic>
        <p:nvPicPr>
          <p:cNvPr id="5" name="Picture 4">
            <a:extLst>
              <a:ext uri="{FF2B5EF4-FFF2-40B4-BE49-F238E27FC236}">
                <a16:creationId xmlns:a16="http://schemas.microsoft.com/office/drawing/2014/main" id="{31A2A5F1-B643-41BA-AA76-19BEEB659603}"/>
              </a:ext>
            </a:extLst>
          </p:cNvPr>
          <p:cNvPicPr>
            <a:picLocks noChangeAspect="1"/>
          </p:cNvPicPr>
          <p:nvPr/>
        </p:nvPicPr>
        <p:blipFill>
          <a:blip r:embed="rId2"/>
          <a:stretch>
            <a:fillRect/>
          </a:stretch>
        </p:blipFill>
        <p:spPr>
          <a:xfrm>
            <a:off x="550577" y="666956"/>
            <a:ext cx="11090845" cy="1705181"/>
          </a:xfrm>
          <a:prstGeom prst="rect">
            <a:avLst/>
          </a:prstGeom>
        </p:spPr>
      </p:pic>
      <p:pic>
        <p:nvPicPr>
          <p:cNvPr id="6" name="Picture 5">
            <a:extLst>
              <a:ext uri="{FF2B5EF4-FFF2-40B4-BE49-F238E27FC236}">
                <a16:creationId xmlns:a16="http://schemas.microsoft.com/office/drawing/2014/main" id="{F87CFB59-2B04-4920-B58B-666BA9922A33}"/>
              </a:ext>
            </a:extLst>
          </p:cNvPr>
          <p:cNvPicPr>
            <a:picLocks noChangeAspect="1"/>
          </p:cNvPicPr>
          <p:nvPr/>
        </p:nvPicPr>
        <p:blipFill>
          <a:blip r:embed="rId3"/>
          <a:stretch>
            <a:fillRect/>
          </a:stretch>
        </p:blipFill>
        <p:spPr>
          <a:xfrm>
            <a:off x="550576" y="2197495"/>
            <a:ext cx="11204101" cy="4729851"/>
          </a:xfrm>
          <a:prstGeom prst="rect">
            <a:avLst/>
          </a:prstGeom>
        </p:spPr>
      </p:pic>
      <p:cxnSp>
        <p:nvCxnSpPr>
          <p:cNvPr id="4" name="Straight Connector 3">
            <a:extLst>
              <a:ext uri="{FF2B5EF4-FFF2-40B4-BE49-F238E27FC236}">
                <a16:creationId xmlns:a16="http://schemas.microsoft.com/office/drawing/2014/main" id="{BEF6651C-4808-4762-8829-7DABE1F99395}"/>
              </a:ext>
            </a:extLst>
          </p:cNvPr>
          <p:cNvCxnSpPr/>
          <p:nvPr/>
        </p:nvCxnSpPr>
        <p:spPr>
          <a:xfrm>
            <a:off x="7496175" y="3429000"/>
            <a:ext cx="35718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294F3F-023B-4F5A-AB6E-007D7888A28C}"/>
              </a:ext>
            </a:extLst>
          </p:cNvPr>
          <p:cNvCxnSpPr>
            <a:cxnSpLocks/>
          </p:cNvCxnSpPr>
          <p:nvPr/>
        </p:nvCxnSpPr>
        <p:spPr>
          <a:xfrm>
            <a:off x="1000125" y="3771900"/>
            <a:ext cx="665797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A20DFB7-12CE-F552-36E0-E8351C479E7C}"/>
                  </a:ext>
                </a:extLst>
              </p14:cNvPr>
              <p14:cNvContentPartPr/>
              <p14:nvPr/>
            </p14:nvContentPartPr>
            <p14:xfrm>
              <a:off x="3295080" y="1154880"/>
              <a:ext cx="5373000" cy="4238280"/>
            </p14:xfrm>
          </p:contentPart>
        </mc:Choice>
        <mc:Fallback>
          <p:pic>
            <p:nvPicPr>
              <p:cNvPr id="3" name="Ink 2">
                <a:extLst>
                  <a:ext uri="{FF2B5EF4-FFF2-40B4-BE49-F238E27FC236}">
                    <a16:creationId xmlns:a16="http://schemas.microsoft.com/office/drawing/2014/main" id="{0A20DFB7-12CE-F552-36E0-E8351C479E7C}"/>
                  </a:ext>
                </a:extLst>
              </p:cNvPr>
              <p:cNvPicPr/>
              <p:nvPr/>
            </p:nvPicPr>
            <p:blipFill>
              <a:blip r:embed="rId5"/>
              <a:stretch>
                <a:fillRect/>
              </a:stretch>
            </p:blipFill>
            <p:spPr>
              <a:xfrm>
                <a:off x="3285720" y="1145520"/>
                <a:ext cx="5391720" cy="4257000"/>
              </a:xfrm>
              <a:prstGeom prst="rect">
                <a:avLst/>
              </a:prstGeom>
            </p:spPr>
          </p:pic>
        </mc:Fallback>
      </mc:AlternateContent>
    </p:spTree>
    <p:extLst>
      <p:ext uri="{BB962C8B-B14F-4D97-AF65-F5344CB8AC3E}">
        <p14:creationId xmlns:p14="http://schemas.microsoft.com/office/powerpoint/2010/main" val="811667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E34B-4858-47ED-BB3E-0E4422B0CC53}"/>
              </a:ext>
            </a:extLst>
          </p:cNvPr>
          <p:cNvSpPr>
            <a:spLocks noGrp="1"/>
          </p:cNvSpPr>
          <p:nvPr>
            <p:ph type="title"/>
          </p:nvPr>
        </p:nvSpPr>
        <p:spPr/>
        <p:txBody>
          <a:bodyPr/>
          <a:lstStyle/>
          <a:p>
            <a:r>
              <a:rPr lang="en-IN" b="1" u="sng" dirty="0">
                <a:solidFill>
                  <a:srgbClr val="C00000"/>
                </a:solidFill>
              </a:rPr>
              <a:t>Botnets based </a:t>
            </a:r>
            <a:r>
              <a:rPr lang="en-IN" b="1" u="sng" dirty="0" err="1">
                <a:solidFill>
                  <a:srgbClr val="C00000"/>
                </a:solidFill>
              </a:rPr>
              <a:t>DoS</a:t>
            </a:r>
            <a:r>
              <a:rPr lang="en-IN" b="1" u="sng" dirty="0">
                <a:solidFill>
                  <a:srgbClr val="C00000"/>
                </a:solidFill>
              </a:rPr>
              <a:t> Attacks</a:t>
            </a:r>
            <a:endParaRPr lang="en-IN" dirty="0"/>
          </a:p>
        </p:txBody>
      </p:sp>
      <p:sp>
        <p:nvSpPr>
          <p:cNvPr id="4" name="Content Placeholder 3">
            <a:extLst>
              <a:ext uri="{FF2B5EF4-FFF2-40B4-BE49-F238E27FC236}">
                <a16:creationId xmlns:a16="http://schemas.microsoft.com/office/drawing/2014/main" id="{1681A4D3-2FC4-41D4-BF1A-F40849D0FCAA}"/>
              </a:ext>
            </a:extLst>
          </p:cNvPr>
          <p:cNvSpPr>
            <a:spLocks noGrp="1"/>
          </p:cNvSpPr>
          <p:nvPr>
            <p:ph sz="half" idx="1"/>
          </p:nvPr>
        </p:nvSpPr>
        <p:spPr>
          <a:xfrm>
            <a:off x="202095" y="1825625"/>
            <a:ext cx="5181600" cy="4351338"/>
          </a:xfrm>
        </p:spPr>
        <p:txBody>
          <a:bodyPr>
            <a:normAutofit lnSpcReduction="10000"/>
          </a:bodyPr>
          <a:lstStyle/>
          <a:p>
            <a:r>
              <a:rPr lang="en-IN" dirty="0"/>
              <a:t> </a:t>
            </a:r>
            <a:r>
              <a:rPr lang="en-IN" sz="2400" dirty="0"/>
              <a:t>In order to perform this kind of attack, the attacker first needs to create a botnet.</a:t>
            </a:r>
          </a:p>
          <a:p>
            <a:r>
              <a:rPr lang="en-IN" sz="2400" dirty="0"/>
              <a:t>For this purpose, the attacker infects a machine, i.e., victim bot, and compromises it.</a:t>
            </a:r>
          </a:p>
          <a:p>
            <a:r>
              <a:rPr lang="en-IN" sz="2400" dirty="0"/>
              <a:t> He or she then uses the victim bot to compromise some more vulnerable systems in the network. </a:t>
            </a:r>
          </a:p>
          <a:p>
            <a:r>
              <a:rPr lang="en-IN" sz="2400" dirty="0"/>
              <a:t>Thus, the attacker creates a group of compromised systems known as a botnet.</a:t>
            </a:r>
          </a:p>
        </p:txBody>
      </p:sp>
      <p:pic>
        <p:nvPicPr>
          <p:cNvPr id="6" name="Picture 5">
            <a:extLst>
              <a:ext uri="{FF2B5EF4-FFF2-40B4-BE49-F238E27FC236}">
                <a16:creationId xmlns:a16="http://schemas.microsoft.com/office/drawing/2014/main" id="{02669FF2-BBA9-496C-98C2-42D511DAB516}"/>
              </a:ext>
            </a:extLst>
          </p:cNvPr>
          <p:cNvPicPr>
            <a:picLocks noChangeAspect="1"/>
          </p:cNvPicPr>
          <p:nvPr/>
        </p:nvPicPr>
        <p:blipFill rotWithShape="1">
          <a:blip r:embed="rId2"/>
          <a:srcRect r="7118"/>
          <a:stretch/>
        </p:blipFill>
        <p:spPr>
          <a:xfrm>
            <a:off x="5620461" y="2175057"/>
            <a:ext cx="6571539" cy="365247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5C3472D-06E1-319E-6163-3F3C40024362}"/>
                  </a:ext>
                </a:extLst>
              </p14:cNvPr>
              <p14:cNvContentPartPr/>
              <p14:nvPr/>
            </p14:nvContentPartPr>
            <p14:xfrm>
              <a:off x="5400000" y="0"/>
              <a:ext cx="6498360" cy="6555960"/>
            </p14:xfrm>
          </p:contentPart>
        </mc:Choice>
        <mc:Fallback>
          <p:pic>
            <p:nvPicPr>
              <p:cNvPr id="3" name="Ink 2">
                <a:extLst>
                  <a:ext uri="{FF2B5EF4-FFF2-40B4-BE49-F238E27FC236}">
                    <a16:creationId xmlns:a16="http://schemas.microsoft.com/office/drawing/2014/main" id="{75C3472D-06E1-319E-6163-3F3C40024362}"/>
                  </a:ext>
                </a:extLst>
              </p:cNvPr>
              <p:cNvPicPr/>
              <p:nvPr/>
            </p:nvPicPr>
            <p:blipFill>
              <a:blip r:embed="rId4"/>
              <a:stretch>
                <a:fillRect/>
              </a:stretch>
            </p:blipFill>
            <p:spPr>
              <a:xfrm>
                <a:off x="5390640" y="-9360"/>
                <a:ext cx="6517080" cy="6574680"/>
              </a:xfrm>
              <a:prstGeom prst="rect">
                <a:avLst/>
              </a:prstGeom>
            </p:spPr>
          </p:pic>
        </mc:Fallback>
      </mc:AlternateContent>
    </p:spTree>
    <p:extLst>
      <p:ext uri="{BB962C8B-B14F-4D97-AF65-F5344CB8AC3E}">
        <p14:creationId xmlns:p14="http://schemas.microsoft.com/office/powerpoint/2010/main" val="3710625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DE34B-4858-47ED-BB3E-0E4422B0CC53}"/>
              </a:ext>
            </a:extLst>
          </p:cNvPr>
          <p:cNvSpPr>
            <a:spLocks noGrp="1"/>
          </p:cNvSpPr>
          <p:nvPr>
            <p:ph type="title"/>
          </p:nvPr>
        </p:nvSpPr>
        <p:spPr/>
        <p:txBody>
          <a:bodyPr/>
          <a:lstStyle/>
          <a:p>
            <a:r>
              <a:rPr lang="en-IN" b="1" u="sng" dirty="0">
                <a:solidFill>
                  <a:srgbClr val="C00000"/>
                </a:solidFill>
              </a:rPr>
              <a:t>Botnets based </a:t>
            </a:r>
            <a:r>
              <a:rPr lang="en-IN" b="1" u="sng" dirty="0" err="1">
                <a:solidFill>
                  <a:srgbClr val="C00000"/>
                </a:solidFill>
              </a:rPr>
              <a:t>DoS</a:t>
            </a:r>
            <a:r>
              <a:rPr lang="en-IN" b="1" u="sng" dirty="0">
                <a:solidFill>
                  <a:srgbClr val="C00000"/>
                </a:solidFill>
              </a:rPr>
              <a:t> Attacks</a:t>
            </a:r>
            <a:endParaRPr lang="en-IN" dirty="0"/>
          </a:p>
        </p:txBody>
      </p:sp>
      <p:sp>
        <p:nvSpPr>
          <p:cNvPr id="4" name="Content Placeholder 3">
            <a:extLst>
              <a:ext uri="{FF2B5EF4-FFF2-40B4-BE49-F238E27FC236}">
                <a16:creationId xmlns:a16="http://schemas.microsoft.com/office/drawing/2014/main" id="{1681A4D3-2FC4-41D4-BF1A-F40849D0FCAA}"/>
              </a:ext>
            </a:extLst>
          </p:cNvPr>
          <p:cNvSpPr>
            <a:spLocks noGrp="1"/>
          </p:cNvSpPr>
          <p:nvPr>
            <p:ph sz="half" idx="1"/>
          </p:nvPr>
        </p:nvSpPr>
        <p:spPr>
          <a:xfrm>
            <a:off x="202095" y="1825625"/>
            <a:ext cx="5181600" cy="4351338"/>
          </a:xfrm>
        </p:spPr>
        <p:txBody>
          <a:bodyPr>
            <a:normAutofit fontScale="85000" lnSpcReduction="10000"/>
          </a:bodyPr>
          <a:lstStyle/>
          <a:p>
            <a:r>
              <a:rPr lang="en-IN" dirty="0"/>
              <a:t> The attacker configures a bot command and control (C&amp;C) </a:t>
            </a:r>
            <a:r>
              <a:rPr lang="en-IN" dirty="0" err="1"/>
              <a:t>center</a:t>
            </a:r>
            <a:r>
              <a:rPr lang="en-IN" dirty="0"/>
              <a:t> and forces the botnet to connect to it.</a:t>
            </a:r>
          </a:p>
          <a:p>
            <a:r>
              <a:rPr lang="en-IN" sz="2400" dirty="0"/>
              <a:t> </a:t>
            </a:r>
            <a:r>
              <a:rPr lang="en-IN" dirty="0"/>
              <a:t>The zombies or botnet connect to the C&amp;C </a:t>
            </a:r>
            <a:r>
              <a:rPr lang="en-IN" dirty="0" err="1"/>
              <a:t>center</a:t>
            </a:r>
            <a:r>
              <a:rPr lang="en-IN" dirty="0"/>
              <a:t> and wait for instructions. </a:t>
            </a:r>
          </a:p>
          <a:p>
            <a:r>
              <a:rPr lang="en-IN" dirty="0"/>
              <a:t>The attacker then sends commands to the bots through C&amp;C to launch </a:t>
            </a:r>
            <a:r>
              <a:rPr lang="en-IN" dirty="0" err="1"/>
              <a:t>DoS</a:t>
            </a:r>
            <a:r>
              <a:rPr lang="en-IN" dirty="0"/>
              <a:t>   attack on a target server. </a:t>
            </a:r>
          </a:p>
          <a:p>
            <a:r>
              <a:rPr lang="en-IN" dirty="0"/>
              <a:t>Thus, he or she makes the target server unavailable or non-responsive for other genuine hosts in the network.</a:t>
            </a:r>
            <a:endParaRPr lang="en-IN" sz="2400" dirty="0"/>
          </a:p>
        </p:txBody>
      </p:sp>
      <p:pic>
        <p:nvPicPr>
          <p:cNvPr id="6" name="Picture 5">
            <a:extLst>
              <a:ext uri="{FF2B5EF4-FFF2-40B4-BE49-F238E27FC236}">
                <a16:creationId xmlns:a16="http://schemas.microsoft.com/office/drawing/2014/main" id="{02669FF2-BBA9-496C-98C2-42D511DAB516}"/>
              </a:ext>
            </a:extLst>
          </p:cNvPr>
          <p:cNvPicPr>
            <a:picLocks noChangeAspect="1"/>
          </p:cNvPicPr>
          <p:nvPr/>
        </p:nvPicPr>
        <p:blipFill rotWithShape="1">
          <a:blip r:embed="rId2"/>
          <a:srcRect r="7118"/>
          <a:stretch/>
        </p:blipFill>
        <p:spPr>
          <a:xfrm>
            <a:off x="5620461" y="2175057"/>
            <a:ext cx="6571539" cy="3652474"/>
          </a:xfrm>
          <a:prstGeom prst="rect">
            <a:avLst/>
          </a:prstGeom>
        </p:spPr>
      </p:pic>
    </p:spTree>
    <p:extLst>
      <p:ext uri="{BB962C8B-B14F-4D97-AF65-F5344CB8AC3E}">
        <p14:creationId xmlns:p14="http://schemas.microsoft.com/office/powerpoint/2010/main" val="4276506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D835D-E11D-473E-A17E-C581CEF2BAA2}"/>
              </a:ext>
            </a:extLst>
          </p:cNvPr>
          <p:cNvSpPr>
            <a:spLocks noGrp="1"/>
          </p:cNvSpPr>
          <p:nvPr>
            <p:ph type="title"/>
          </p:nvPr>
        </p:nvSpPr>
        <p:spPr/>
        <p:txBody>
          <a:bodyPr/>
          <a:lstStyle/>
          <a:p>
            <a:r>
              <a:rPr lang="en-IN" b="1" u="sng" dirty="0">
                <a:solidFill>
                  <a:srgbClr val="C00000"/>
                </a:solidFill>
              </a:rPr>
              <a:t>DOS Detection Techniques</a:t>
            </a:r>
            <a:endParaRPr lang="en-IN" dirty="0"/>
          </a:p>
        </p:txBody>
      </p:sp>
      <p:sp>
        <p:nvSpPr>
          <p:cNvPr id="3" name="Content Placeholder 2">
            <a:extLst>
              <a:ext uri="{FF2B5EF4-FFF2-40B4-BE49-F238E27FC236}">
                <a16:creationId xmlns:a16="http://schemas.microsoft.com/office/drawing/2014/main" id="{8B006C23-7D46-4042-91B0-294F21843006}"/>
              </a:ext>
            </a:extLst>
          </p:cNvPr>
          <p:cNvSpPr>
            <a:spLocks noGrp="1"/>
          </p:cNvSpPr>
          <p:nvPr>
            <p:ph idx="1"/>
          </p:nvPr>
        </p:nvSpPr>
        <p:spPr/>
        <p:txBody>
          <a:bodyPr>
            <a:normAutofit lnSpcReduction="10000"/>
          </a:bodyPr>
          <a:lstStyle/>
          <a:p>
            <a:r>
              <a:rPr lang="en-IN" dirty="0"/>
              <a:t>When large amounts of expected or unexpected traffic from legitimate clients suddenly arrive at a system, it’s called a </a:t>
            </a:r>
            <a:r>
              <a:rPr lang="en-IN" i="1" dirty="0"/>
              <a:t>flash event</a:t>
            </a:r>
          </a:p>
          <a:p>
            <a:r>
              <a:rPr lang="en-IN" dirty="0"/>
              <a:t>How can an administrator differentiate between a legitimate and illegitimate flood packet requests ?</a:t>
            </a:r>
          </a:p>
          <a:p>
            <a:r>
              <a:rPr lang="en-IN" dirty="0"/>
              <a:t>The detection techniques for </a:t>
            </a:r>
            <a:r>
              <a:rPr lang="en-IN" dirty="0" err="1"/>
              <a:t>DoS</a:t>
            </a:r>
            <a:r>
              <a:rPr lang="en-IN" dirty="0"/>
              <a:t> attacks are based on identifying and discriminating the illegitimate traffic increases and flash events from legitimate packet traffic </a:t>
            </a:r>
          </a:p>
          <a:p>
            <a:pPr lvl="1"/>
            <a:r>
              <a:rPr lang="en-IN" dirty="0">
                <a:solidFill>
                  <a:srgbClr val="FF0000"/>
                </a:solidFill>
              </a:rPr>
              <a:t>Use some statistics </a:t>
            </a:r>
            <a:r>
              <a:rPr lang="en-IN" dirty="0"/>
              <a:t>to differentiate</a:t>
            </a:r>
          </a:p>
          <a:p>
            <a:r>
              <a:rPr lang="en-IN" dirty="0"/>
              <a:t> All detection techniques define an attack as an abnormal and noticeable deviation from a threshold of normal network traffic statistics</a:t>
            </a:r>
          </a:p>
        </p:txBody>
      </p:sp>
    </p:spTree>
    <p:extLst>
      <p:ext uri="{BB962C8B-B14F-4D97-AF65-F5344CB8AC3E}">
        <p14:creationId xmlns:p14="http://schemas.microsoft.com/office/powerpoint/2010/main" val="7304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477AC-C45E-44BA-BEE5-5935E3A63F16}"/>
              </a:ext>
            </a:extLst>
          </p:cNvPr>
          <p:cNvSpPr>
            <a:spLocks noGrp="1"/>
          </p:cNvSpPr>
          <p:nvPr>
            <p:ph type="title"/>
          </p:nvPr>
        </p:nvSpPr>
        <p:spPr/>
        <p:txBody>
          <a:bodyPr/>
          <a:lstStyle/>
          <a:p>
            <a:r>
              <a:rPr lang="en-IN" b="1" u="sng" dirty="0">
                <a:solidFill>
                  <a:srgbClr val="C00000"/>
                </a:solidFill>
              </a:rPr>
              <a:t>What is Denial of Service Attack ?</a:t>
            </a:r>
            <a:endParaRPr lang="en-IN" dirty="0"/>
          </a:p>
        </p:txBody>
      </p:sp>
      <p:pic>
        <p:nvPicPr>
          <p:cNvPr id="4" name="Picture 3">
            <a:extLst>
              <a:ext uri="{FF2B5EF4-FFF2-40B4-BE49-F238E27FC236}">
                <a16:creationId xmlns:a16="http://schemas.microsoft.com/office/drawing/2014/main" id="{824D17D2-C88F-41FF-87F8-CF187E1586D5}"/>
              </a:ext>
            </a:extLst>
          </p:cNvPr>
          <p:cNvPicPr>
            <a:picLocks noChangeAspect="1"/>
          </p:cNvPicPr>
          <p:nvPr/>
        </p:nvPicPr>
        <p:blipFill>
          <a:blip r:embed="rId2"/>
          <a:stretch>
            <a:fillRect/>
          </a:stretch>
        </p:blipFill>
        <p:spPr>
          <a:xfrm>
            <a:off x="762384" y="1364975"/>
            <a:ext cx="9971877" cy="557254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FAA469EC-B65A-1E15-917D-3331F7D97BC2}"/>
                  </a:ext>
                </a:extLst>
              </p14:cNvPr>
              <p14:cNvContentPartPr/>
              <p14:nvPr/>
            </p14:nvContentPartPr>
            <p14:xfrm>
              <a:off x="3079080" y="4539240"/>
              <a:ext cx="1440720" cy="2032560"/>
            </p14:xfrm>
          </p:contentPart>
        </mc:Choice>
        <mc:Fallback xmlns="">
          <p:pic>
            <p:nvPicPr>
              <p:cNvPr id="3" name="Ink 2">
                <a:extLst>
                  <a:ext uri="{FF2B5EF4-FFF2-40B4-BE49-F238E27FC236}">
                    <a16:creationId xmlns:a16="http://schemas.microsoft.com/office/drawing/2014/main" id="{FAA469EC-B65A-1E15-917D-3331F7D97BC2}"/>
                  </a:ext>
                </a:extLst>
              </p:cNvPr>
              <p:cNvPicPr/>
              <p:nvPr/>
            </p:nvPicPr>
            <p:blipFill>
              <a:blip r:embed="rId4"/>
              <a:stretch>
                <a:fillRect/>
              </a:stretch>
            </p:blipFill>
            <p:spPr>
              <a:xfrm>
                <a:off x="3069720" y="4529880"/>
                <a:ext cx="1459440" cy="2051280"/>
              </a:xfrm>
              <a:prstGeom prst="rect">
                <a:avLst/>
              </a:prstGeom>
            </p:spPr>
          </p:pic>
        </mc:Fallback>
      </mc:AlternateContent>
    </p:spTree>
    <p:extLst>
      <p:ext uri="{BB962C8B-B14F-4D97-AF65-F5344CB8AC3E}">
        <p14:creationId xmlns:p14="http://schemas.microsoft.com/office/powerpoint/2010/main" val="3604433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E8C05-30D3-493D-BFA5-59047F9BEA7C}"/>
              </a:ext>
            </a:extLst>
          </p:cNvPr>
          <p:cNvSpPr>
            <a:spLocks noGrp="1"/>
          </p:cNvSpPr>
          <p:nvPr>
            <p:ph type="title"/>
          </p:nvPr>
        </p:nvSpPr>
        <p:spPr/>
        <p:txBody>
          <a:bodyPr/>
          <a:lstStyle/>
          <a:p>
            <a:r>
              <a:rPr lang="en-IN" b="1" u="sng" dirty="0">
                <a:solidFill>
                  <a:srgbClr val="C00000"/>
                </a:solidFill>
              </a:rPr>
              <a:t>DOS Detection Techniques</a:t>
            </a:r>
            <a:endParaRPr lang="en-IN" dirty="0"/>
          </a:p>
        </p:txBody>
      </p:sp>
      <p:sp>
        <p:nvSpPr>
          <p:cNvPr id="3" name="Content Placeholder 2">
            <a:extLst>
              <a:ext uri="{FF2B5EF4-FFF2-40B4-BE49-F238E27FC236}">
                <a16:creationId xmlns:a16="http://schemas.microsoft.com/office/drawing/2014/main" id="{38BED3EF-E01B-4D12-9555-AFFE92CD0CF1}"/>
              </a:ext>
            </a:extLst>
          </p:cNvPr>
          <p:cNvSpPr>
            <a:spLocks noGrp="1"/>
          </p:cNvSpPr>
          <p:nvPr>
            <p:ph idx="1"/>
          </p:nvPr>
        </p:nvSpPr>
        <p:spPr/>
        <p:txBody>
          <a:bodyPr/>
          <a:lstStyle/>
          <a:p>
            <a:pPr marL="0" indent="0">
              <a:buNone/>
            </a:pPr>
            <a:r>
              <a:rPr lang="en-IN" dirty="0"/>
              <a:t>3 techniques</a:t>
            </a:r>
          </a:p>
          <a:p>
            <a:r>
              <a:rPr lang="en-IN" dirty="0"/>
              <a:t>Activity profiling</a:t>
            </a:r>
          </a:p>
          <a:p>
            <a:r>
              <a:rPr lang="en-IN" dirty="0"/>
              <a:t>Change-point detection, and</a:t>
            </a:r>
          </a:p>
          <a:p>
            <a:r>
              <a:rPr lang="en-IN" dirty="0"/>
              <a:t>Wavelet-based signal analysis</a:t>
            </a:r>
          </a:p>
        </p:txBody>
      </p:sp>
    </p:spTree>
    <p:extLst>
      <p:ext uri="{BB962C8B-B14F-4D97-AF65-F5344CB8AC3E}">
        <p14:creationId xmlns:p14="http://schemas.microsoft.com/office/powerpoint/2010/main" val="986000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917B-DAAA-42FF-8D4F-4E0FE2729626}"/>
              </a:ext>
            </a:extLst>
          </p:cNvPr>
          <p:cNvSpPr>
            <a:spLocks noGrp="1"/>
          </p:cNvSpPr>
          <p:nvPr>
            <p:ph type="title"/>
          </p:nvPr>
        </p:nvSpPr>
        <p:spPr/>
        <p:txBody>
          <a:bodyPr/>
          <a:lstStyle/>
          <a:p>
            <a:r>
              <a:rPr lang="en-IN" b="1" u="sng" dirty="0">
                <a:solidFill>
                  <a:srgbClr val="C00000"/>
                </a:solidFill>
              </a:rPr>
              <a:t>Activity Profiling</a:t>
            </a:r>
            <a:endParaRPr lang="en-IN" dirty="0"/>
          </a:p>
        </p:txBody>
      </p:sp>
      <p:sp>
        <p:nvSpPr>
          <p:cNvPr id="3" name="Content Placeholder 2">
            <a:extLst>
              <a:ext uri="{FF2B5EF4-FFF2-40B4-BE49-F238E27FC236}">
                <a16:creationId xmlns:a16="http://schemas.microsoft.com/office/drawing/2014/main" id="{56AEEE7D-BA44-4B5E-8EDA-B690B161BF83}"/>
              </a:ext>
            </a:extLst>
          </p:cNvPr>
          <p:cNvSpPr>
            <a:spLocks noGrp="1"/>
          </p:cNvSpPr>
          <p:nvPr>
            <p:ph idx="1"/>
          </p:nvPr>
        </p:nvSpPr>
        <p:spPr/>
        <p:txBody>
          <a:bodyPr>
            <a:normAutofit fontScale="92500" lnSpcReduction="20000"/>
          </a:bodyPr>
          <a:lstStyle/>
          <a:p>
            <a:r>
              <a:rPr lang="en-IN" dirty="0"/>
              <a:t>Typically, an activity profile can be obtained by monitoring header    information of a network packet</a:t>
            </a:r>
          </a:p>
          <a:p>
            <a:r>
              <a:rPr lang="en-IN" dirty="0"/>
              <a:t> An activity profile is defined as the average packet rate for network flow . It consists of consecutive packets with similar packet fields (such as address, port, and protocol)</a:t>
            </a:r>
          </a:p>
          <a:p>
            <a:r>
              <a:rPr lang="en-IN" dirty="0"/>
              <a:t> The activity level or average packet rate of flow is determined by the elapsed time between the consecutive packets.</a:t>
            </a:r>
          </a:p>
          <a:p>
            <a:r>
              <a:rPr lang="en-IN" dirty="0"/>
              <a:t>For statistical analysis, large number of packets are required (of the order of 2</a:t>
            </a:r>
            <a:r>
              <a:rPr lang="en-IN" baseline="30000" dirty="0"/>
              <a:t>64</a:t>
            </a:r>
            <a:r>
              <a:rPr lang="en-IN" dirty="0"/>
              <a:t>)</a:t>
            </a:r>
          </a:p>
          <a:p>
            <a:pPr lvl="1"/>
            <a:r>
              <a:rPr lang="en-IN" dirty="0"/>
              <a:t>To analyse such large number of packets, packets are usually divided into clusters</a:t>
            </a:r>
          </a:p>
          <a:p>
            <a:r>
              <a:rPr lang="en-IN" dirty="0"/>
              <a:t>An attack is then indicated by either increasing activity levels among a particular clusters or an increase in the overall number of distinct clusters, which can represent many distributed attacking agents (as in a DDoS).</a:t>
            </a:r>
          </a:p>
        </p:txBody>
      </p:sp>
    </p:spTree>
    <p:extLst>
      <p:ext uri="{BB962C8B-B14F-4D97-AF65-F5344CB8AC3E}">
        <p14:creationId xmlns:p14="http://schemas.microsoft.com/office/powerpoint/2010/main" val="2961800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5166E-04B5-40C2-A0C7-61704B0813A8}"/>
              </a:ext>
            </a:extLst>
          </p:cNvPr>
          <p:cNvSpPr>
            <a:spLocks noGrp="1"/>
          </p:cNvSpPr>
          <p:nvPr>
            <p:ph type="title"/>
          </p:nvPr>
        </p:nvSpPr>
        <p:spPr/>
        <p:txBody>
          <a:bodyPr/>
          <a:lstStyle/>
          <a:p>
            <a:r>
              <a:rPr lang="en-IN" b="1" u="sng" dirty="0">
                <a:solidFill>
                  <a:srgbClr val="C00000"/>
                </a:solidFill>
              </a:rPr>
              <a:t>Activity Profiling Example</a:t>
            </a:r>
            <a:endParaRPr lang="en-IN" dirty="0"/>
          </a:p>
        </p:txBody>
      </p:sp>
      <p:sp>
        <p:nvSpPr>
          <p:cNvPr id="3" name="Content Placeholder 2">
            <a:extLst>
              <a:ext uri="{FF2B5EF4-FFF2-40B4-BE49-F238E27FC236}">
                <a16:creationId xmlns:a16="http://schemas.microsoft.com/office/drawing/2014/main" id="{9576A942-E53B-4F81-8DAA-A58CF1004B51}"/>
              </a:ext>
            </a:extLst>
          </p:cNvPr>
          <p:cNvSpPr>
            <a:spLocks noGrp="1"/>
          </p:cNvSpPr>
          <p:nvPr>
            <p:ph idx="1"/>
          </p:nvPr>
        </p:nvSpPr>
        <p:spPr/>
        <p:txBody>
          <a:bodyPr>
            <a:normAutofit fontScale="85000" lnSpcReduction="20000"/>
          </a:bodyPr>
          <a:lstStyle/>
          <a:p>
            <a:r>
              <a:rPr lang="en-IN" dirty="0"/>
              <a:t>Usually in denial-of-service attack, the attacker spoofs (or forges) the source address in IP packets sent to the victim. In general, the victim machine cannot distinguish between the spoofed packets and legitimate packets, so the victim responds to the spoofed packets as it normally would. These response packets are known as </a:t>
            </a:r>
            <a:r>
              <a:rPr lang="en-IN" dirty="0">
                <a:solidFill>
                  <a:srgbClr val="FF0000"/>
                </a:solidFill>
              </a:rPr>
              <a:t>backscatter.</a:t>
            </a:r>
          </a:p>
          <a:p>
            <a:r>
              <a:rPr lang="en-IN" dirty="0"/>
              <a:t>If the attacker is spoofing source addresses randomly, the backscatter response packets from the victim will be sent back to random destinations. </a:t>
            </a:r>
            <a:r>
              <a:rPr lang="en-IN" dirty="0">
                <a:solidFill>
                  <a:srgbClr val="FF0000"/>
                </a:solidFill>
              </a:rPr>
              <a:t>This effect can be used by network telescopes as indirect evidence of such attacks.</a:t>
            </a:r>
          </a:p>
          <a:p>
            <a:r>
              <a:rPr lang="en-IN" dirty="0"/>
              <a:t>The term "backscatter analysis" refers to observing backscatter packets arriving at a statistically significant portion of the IP address space to determine characteristics of </a:t>
            </a:r>
            <a:r>
              <a:rPr lang="en-IN" dirty="0" err="1"/>
              <a:t>DoS</a:t>
            </a:r>
            <a:r>
              <a:rPr lang="en-IN" dirty="0"/>
              <a:t> attacks and victims</a:t>
            </a:r>
          </a:p>
          <a:p>
            <a:pPr lvl="1"/>
            <a:r>
              <a:rPr lang="en-IN" dirty="0"/>
              <a:t> The backscatter packets’ source address is that of the victim, </a:t>
            </a:r>
            <a:r>
              <a:rPr lang="en-IN"/>
              <a:t>but the packet’s </a:t>
            </a:r>
            <a:r>
              <a:rPr lang="en-IN" dirty="0"/>
              <a:t>destination address is randomly spoofed.</a:t>
            </a:r>
          </a:p>
          <a:p>
            <a:pPr lvl="1"/>
            <a:r>
              <a:rPr lang="en-IN" dirty="0"/>
              <a:t> To detect attacks, the destination address distribution uniformity of a cluster is analysed against regular traffic </a:t>
            </a:r>
          </a:p>
          <a:p>
            <a:endParaRPr lang="en-IN" dirty="0"/>
          </a:p>
        </p:txBody>
      </p:sp>
    </p:spTree>
    <p:extLst>
      <p:ext uri="{BB962C8B-B14F-4D97-AF65-F5344CB8AC3E}">
        <p14:creationId xmlns:p14="http://schemas.microsoft.com/office/powerpoint/2010/main" val="16142975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2441-2192-4BF7-8399-0A5F4A86D603}"/>
              </a:ext>
            </a:extLst>
          </p:cNvPr>
          <p:cNvSpPr>
            <a:spLocks noGrp="1"/>
          </p:cNvSpPr>
          <p:nvPr>
            <p:ph type="title"/>
          </p:nvPr>
        </p:nvSpPr>
        <p:spPr/>
        <p:txBody>
          <a:bodyPr/>
          <a:lstStyle/>
          <a:p>
            <a:r>
              <a:rPr lang="en-IN" b="1" u="sng" dirty="0" err="1">
                <a:solidFill>
                  <a:srgbClr val="C00000"/>
                </a:solidFill>
              </a:rPr>
              <a:t>DoS</a:t>
            </a:r>
            <a:r>
              <a:rPr lang="en-IN" b="1" u="sng" dirty="0">
                <a:solidFill>
                  <a:srgbClr val="C00000"/>
                </a:solidFill>
              </a:rPr>
              <a:t>/DDoS Countermeasures Strategies</a:t>
            </a:r>
            <a:endParaRPr lang="en-IN" dirty="0"/>
          </a:p>
        </p:txBody>
      </p:sp>
      <p:pic>
        <p:nvPicPr>
          <p:cNvPr id="4" name="Picture 3">
            <a:extLst>
              <a:ext uri="{FF2B5EF4-FFF2-40B4-BE49-F238E27FC236}">
                <a16:creationId xmlns:a16="http://schemas.microsoft.com/office/drawing/2014/main" id="{AD4A1D87-FB10-4B02-8D73-107F3D4F4C36}"/>
              </a:ext>
            </a:extLst>
          </p:cNvPr>
          <p:cNvPicPr>
            <a:picLocks noChangeAspect="1"/>
          </p:cNvPicPr>
          <p:nvPr/>
        </p:nvPicPr>
        <p:blipFill>
          <a:blip r:embed="rId2"/>
          <a:stretch>
            <a:fillRect/>
          </a:stretch>
        </p:blipFill>
        <p:spPr>
          <a:xfrm>
            <a:off x="1115097" y="1418934"/>
            <a:ext cx="9751686" cy="5438044"/>
          </a:xfrm>
          <a:prstGeom prst="rect">
            <a:avLst/>
          </a:prstGeom>
        </p:spPr>
      </p:pic>
    </p:spTree>
    <p:extLst>
      <p:ext uri="{BB962C8B-B14F-4D97-AF65-F5344CB8AC3E}">
        <p14:creationId xmlns:p14="http://schemas.microsoft.com/office/powerpoint/2010/main" val="1446261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DEB5-3E34-4292-93A3-B02069FFCE24}"/>
              </a:ext>
            </a:extLst>
          </p:cNvPr>
          <p:cNvSpPr>
            <a:spLocks noGrp="1"/>
          </p:cNvSpPr>
          <p:nvPr>
            <p:ph type="title"/>
          </p:nvPr>
        </p:nvSpPr>
        <p:spPr/>
        <p:txBody>
          <a:bodyPr/>
          <a:lstStyle/>
          <a:p>
            <a:r>
              <a:rPr lang="en-IN" b="1" u="sng" dirty="0" err="1">
                <a:solidFill>
                  <a:srgbClr val="C00000"/>
                </a:solidFill>
              </a:rPr>
              <a:t>DoS</a:t>
            </a:r>
            <a:r>
              <a:rPr lang="en-IN" b="1" u="sng" dirty="0">
                <a:solidFill>
                  <a:srgbClr val="C00000"/>
                </a:solidFill>
              </a:rPr>
              <a:t>/DDoS Countermeasures</a:t>
            </a:r>
            <a:endParaRPr lang="en-IN" dirty="0"/>
          </a:p>
        </p:txBody>
      </p:sp>
      <p:pic>
        <p:nvPicPr>
          <p:cNvPr id="4" name="Picture 3">
            <a:extLst>
              <a:ext uri="{FF2B5EF4-FFF2-40B4-BE49-F238E27FC236}">
                <a16:creationId xmlns:a16="http://schemas.microsoft.com/office/drawing/2014/main" id="{4DBF7FEA-993C-46CB-89CC-D39E6FAD6928}"/>
              </a:ext>
            </a:extLst>
          </p:cNvPr>
          <p:cNvPicPr>
            <a:picLocks noChangeAspect="1"/>
          </p:cNvPicPr>
          <p:nvPr/>
        </p:nvPicPr>
        <p:blipFill>
          <a:blip r:embed="rId2"/>
          <a:stretch>
            <a:fillRect/>
          </a:stretch>
        </p:blipFill>
        <p:spPr>
          <a:xfrm>
            <a:off x="1119257" y="1690688"/>
            <a:ext cx="10234543" cy="4747936"/>
          </a:xfrm>
          <a:prstGeom prst="rect">
            <a:avLst/>
          </a:prstGeom>
        </p:spPr>
      </p:pic>
    </p:spTree>
    <p:extLst>
      <p:ext uri="{BB962C8B-B14F-4D97-AF65-F5344CB8AC3E}">
        <p14:creationId xmlns:p14="http://schemas.microsoft.com/office/powerpoint/2010/main" val="3944739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2495E-B1BB-4C02-970B-3307B294872A}"/>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423C4AD-FABF-4325-B0AB-B4B0F2ADF005}"/>
              </a:ext>
            </a:extLst>
          </p:cNvPr>
          <p:cNvPicPr>
            <a:picLocks noChangeAspect="1"/>
          </p:cNvPicPr>
          <p:nvPr/>
        </p:nvPicPr>
        <p:blipFill>
          <a:blip r:embed="rId2"/>
          <a:stretch>
            <a:fillRect/>
          </a:stretch>
        </p:blipFill>
        <p:spPr>
          <a:xfrm>
            <a:off x="1224554" y="1119809"/>
            <a:ext cx="10737133" cy="5373066"/>
          </a:xfrm>
          <a:prstGeom prst="rect">
            <a:avLst/>
          </a:prstGeom>
        </p:spPr>
      </p:pic>
    </p:spTree>
    <p:extLst>
      <p:ext uri="{BB962C8B-B14F-4D97-AF65-F5344CB8AC3E}">
        <p14:creationId xmlns:p14="http://schemas.microsoft.com/office/powerpoint/2010/main" val="36530292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D8B23-73C6-4B6F-9C1B-24F98B78D4C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A5BF19E-7539-4A96-BE35-5A1E482D64A7}"/>
              </a:ext>
            </a:extLst>
          </p:cNvPr>
          <p:cNvPicPr>
            <a:picLocks noChangeAspect="1"/>
          </p:cNvPicPr>
          <p:nvPr/>
        </p:nvPicPr>
        <p:blipFill>
          <a:blip r:embed="rId2"/>
          <a:stretch>
            <a:fillRect/>
          </a:stretch>
        </p:blipFill>
        <p:spPr>
          <a:xfrm>
            <a:off x="1425391" y="91305"/>
            <a:ext cx="9640175" cy="6675389"/>
          </a:xfrm>
          <a:prstGeom prst="rect">
            <a:avLst/>
          </a:prstGeom>
        </p:spPr>
      </p:pic>
    </p:spTree>
    <p:extLst>
      <p:ext uri="{BB962C8B-B14F-4D97-AF65-F5344CB8AC3E}">
        <p14:creationId xmlns:p14="http://schemas.microsoft.com/office/powerpoint/2010/main" val="247040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024D-C2DB-4C38-9164-3C21EB2E4AC9}"/>
              </a:ext>
            </a:extLst>
          </p:cNvPr>
          <p:cNvSpPr>
            <a:spLocks noGrp="1"/>
          </p:cNvSpPr>
          <p:nvPr>
            <p:ph type="title"/>
          </p:nvPr>
        </p:nvSpPr>
        <p:spPr/>
        <p:txBody>
          <a:bodyPr/>
          <a:lstStyle/>
          <a:p>
            <a:r>
              <a:rPr lang="en-IN" b="1" u="sng" dirty="0">
                <a:solidFill>
                  <a:srgbClr val="C00000"/>
                </a:solidFill>
              </a:rPr>
              <a:t>Botnet Architecture (Agent Handler Model)</a:t>
            </a:r>
            <a:endParaRPr lang="en-IN" dirty="0"/>
          </a:p>
        </p:txBody>
      </p:sp>
      <p:pic>
        <p:nvPicPr>
          <p:cNvPr id="4" name="Picture 3">
            <a:extLst>
              <a:ext uri="{FF2B5EF4-FFF2-40B4-BE49-F238E27FC236}">
                <a16:creationId xmlns:a16="http://schemas.microsoft.com/office/drawing/2014/main" id="{8A85A407-67B3-4561-A149-D0FA63AFC325}"/>
              </a:ext>
            </a:extLst>
          </p:cNvPr>
          <p:cNvPicPr>
            <a:picLocks noChangeAspect="1"/>
          </p:cNvPicPr>
          <p:nvPr/>
        </p:nvPicPr>
        <p:blipFill>
          <a:blip r:embed="rId2"/>
          <a:stretch>
            <a:fillRect/>
          </a:stretch>
        </p:blipFill>
        <p:spPr>
          <a:xfrm>
            <a:off x="318052" y="1796014"/>
            <a:ext cx="11555896" cy="4696861"/>
          </a:xfrm>
          <a:prstGeom prst="rect">
            <a:avLst/>
          </a:prstGeom>
        </p:spPr>
      </p:pic>
    </p:spTree>
    <p:extLst>
      <p:ext uri="{BB962C8B-B14F-4D97-AF65-F5344CB8AC3E}">
        <p14:creationId xmlns:p14="http://schemas.microsoft.com/office/powerpoint/2010/main" val="1310446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DEB5-3E34-4292-93A3-B02069FFCE24}"/>
              </a:ext>
            </a:extLst>
          </p:cNvPr>
          <p:cNvSpPr>
            <a:spLocks noGrp="1"/>
          </p:cNvSpPr>
          <p:nvPr>
            <p:ph type="title"/>
          </p:nvPr>
        </p:nvSpPr>
        <p:spPr/>
        <p:txBody>
          <a:bodyPr/>
          <a:lstStyle/>
          <a:p>
            <a:r>
              <a:rPr lang="en-IN" b="1" u="sng" dirty="0" err="1">
                <a:solidFill>
                  <a:srgbClr val="C00000"/>
                </a:solidFill>
              </a:rPr>
              <a:t>DoS</a:t>
            </a:r>
            <a:r>
              <a:rPr lang="en-IN" b="1" u="sng" dirty="0">
                <a:solidFill>
                  <a:srgbClr val="C00000"/>
                </a:solidFill>
              </a:rPr>
              <a:t>/DDoS Countermeasures</a:t>
            </a:r>
            <a:endParaRPr lang="en-IN" dirty="0"/>
          </a:p>
        </p:txBody>
      </p:sp>
      <p:pic>
        <p:nvPicPr>
          <p:cNvPr id="4" name="Picture 3">
            <a:extLst>
              <a:ext uri="{FF2B5EF4-FFF2-40B4-BE49-F238E27FC236}">
                <a16:creationId xmlns:a16="http://schemas.microsoft.com/office/drawing/2014/main" id="{4DBF7FEA-993C-46CB-89CC-D39E6FAD6928}"/>
              </a:ext>
            </a:extLst>
          </p:cNvPr>
          <p:cNvPicPr>
            <a:picLocks noChangeAspect="1"/>
          </p:cNvPicPr>
          <p:nvPr/>
        </p:nvPicPr>
        <p:blipFill>
          <a:blip r:embed="rId2"/>
          <a:stretch>
            <a:fillRect/>
          </a:stretch>
        </p:blipFill>
        <p:spPr>
          <a:xfrm>
            <a:off x="1119257" y="1690688"/>
            <a:ext cx="10234543" cy="4747936"/>
          </a:xfrm>
          <a:prstGeom prst="rect">
            <a:avLst/>
          </a:prstGeom>
        </p:spPr>
      </p:pic>
    </p:spTree>
    <p:extLst>
      <p:ext uri="{BB962C8B-B14F-4D97-AF65-F5344CB8AC3E}">
        <p14:creationId xmlns:p14="http://schemas.microsoft.com/office/powerpoint/2010/main" val="685802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4A8D-315C-4894-AAF0-27E7799DAA66}"/>
              </a:ext>
            </a:extLst>
          </p:cNvPr>
          <p:cNvSpPr>
            <a:spLocks noGrp="1"/>
          </p:cNvSpPr>
          <p:nvPr>
            <p:ph type="title"/>
          </p:nvPr>
        </p:nvSpPr>
        <p:spPr/>
        <p:txBody>
          <a:bodyPr/>
          <a:lstStyle/>
          <a:p>
            <a:r>
              <a:rPr lang="en-IN" b="1" u="sng" dirty="0">
                <a:solidFill>
                  <a:srgbClr val="C00000"/>
                </a:solidFill>
              </a:rPr>
              <a:t>Botnet Architecture (Agent Handler Model)</a:t>
            </a:r>
            <a:endParaRPr lang="en-IN" dirty="0"/>
          </a:p>
        </p:txBody>
      </p:sp>
      <p:sp>
        <p:nvSpPr>
          <p:cNvPr id="6" name="AutoShape 2" descr="Image result for DOS countermeasure detect handler">
            <a:extLst>
              <a:ext uri="{FF2B5EF4-FFF2-40B4-BE49-F238E27FC236}">
                <a16:creationId xmlns:a16="http://schemas.microsoft.com/office/drawing/2014/main" id="{9063FED6-D9A1-4963-A1DD-1E9E0990967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6" descr="Image result for DOS countermeasure detect handler">
            <a:extLst>
              <a:ext uri="{FF2B5EF4-FFF2-40B4-BE49-F238E27FC236}">
                <a16:creationId xmlns:a16="http://schemas.microsoft.com/office/drawing/2014/main" id="{CDD3AB04-BC8C-4631-BDFB-92629B47737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https://www.researchgate.net/profile/Drammar_Almomani/publication/272668229/figure/fig1/AS:294713254006788@1447276523472/Typical-DDoS-architecture-the-agent-handler-model_W640.jpg">
            <a:extLst>
              <a:ext uri="{FF2B5EF4-FFF2-40B4-BE49-F238E27FC236}">
                <a16:creationId xmlns:a16="http://schemas.microsoft.com/office/drawing/2014/main" id="{59CE1EA0-61CC-400A-899E-A3343C82D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5225" y="1652587"/>
            <a:ext cx="5391150" cy="38576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D00A2D-2407-44C1-85CC-2E0FFAEAD9FB}"/>
              </a:ext>
            </a:extLst>
          </p:cNvPr>
          <p:cNvSpPr txBox="1"/>
          <p:nvPr/>
        </p:nvSpPr>
        <p:spPr>
          <a:xfrm>
            <a:off x="4664765" y="6029086"/>
            <a:ext cx="4903304" cy="369332"/>
          </a:xfrm>
          <a:prstGeom prst="rect">
            <a:avLst/>
          </a:prstGeom>
          <a:noFill/>
        </p:spPr>
        <p:txBody>
          <a:bodyPr wrap="square" rtlCol="0">
            <a:spAutoFit/>
          </a:bodyPr>
          <a:lstStyle/>
          <a:p>
            <a:r>
              <a:rPr lang="en-IN" dirty="0"/>
              <a:t>Botnet Architecture to carry out DDoS</a:t>
            </a:r>
          </a:p>
        </p:txBody>
      </p:sp>
    </p:spTree>
    <p:extLst>
      <p:ext uri="{BB962C8B-B14F-4D97-AF65-F5344CB8AC3E}">
        <p14:creationId xmlns:p14="http://schemas.microsoft.com/office/powerpoint/2010/main" val="1552367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6EDD-7B73-436D-8536-C42770BF7160}"/>
              </a:ext>
            </a:extLst>
          </p:cNvPr>
          <p:cNvSpPr>
            <a:spLocks noGrp="1"/>
          </p:cNvSpPr>
          <p:nvPr>
            <p:ph type="title"/>
          </p:nvPr>
        </p:nvSpPr>
        <p:spPr/>
        <p:txBody>
          <a:bodyPr/>
          <a:lstStyle/>
          <a:p>
            <a:r>
              <a:rPr lang="en-IN" b="1" u="sng" dirty="0">
                <a:solidFill>
                  <a:srgbClr val="C00000"/>
                </a:solidFill>
              </a:rPr>
              <a:t>Broad Classification for Denial of Service Attack</a:t>
            </a:r>
            <a:endParaRPr lang="en-IN" dirty="0"/>
          </a:p>
        </p:txBody>
      </p:sp>
      <p:pic>
        <p:nvPicPr>
          <p:cNvPr id="4" name="Picture 3">
            <a:extLst>
              <a:ext uri="{FF2B5EF4-FFF2-40B4-BE49-F238E27FC236}">
                <a16:creationId xmlns:a16="http://schemas.microsoft.com/office/drawing/2014/main" id="{CB37AD74-ECB6-40DC-95DE-A0F4D03BF7AE}"/>
              </a:ext>
            </a:extLst>
          </p:cNvPr>
          <p:cNvPicPr>
            <a:picLocks noChangeAspect="1"/>
          </p:cNvPicPr>
          <p:nvPr/>
        </p:nvPicPr>
        <p:blipFill rotWithShape="1">
          <a:blip r:embed="rId2"/>
          <a:srcRect l="5028" r="7486"/>
          <a:stretch/>
        </p:blipFill>
        <p:spPr>
          <a:xfrm>
            <a:off x="225287" y="2353297"/>
            <a:ext cx="11529392" cy="3172860"/>
          </a:xfrm>
          <a:prstGeom prst="rect">
            <a:avLst/>
          </a:prstGeom>
        </p:spPr>
      </p:pic>
      <p:cxnSp>
        <p:nvCxnSpPr>
          <p:cNvPr id="5" name="Straight Connector 4">
            <a:extLst>
              <a:ext uri="{FF2B5EF4-FFF2-40B4-BE49-F238E27FC236}">
                <a16:creationId xmlns:a16="http://schemas.microsoft.com/office/drawing/2014/main" id="{8C431814-1943-4217-965A-8BAAC5D79B83}"/>
              </a:ext>
            </a:extLst>
          </p:cNvPr>
          <p:cNvCxnSpPr>
            <a:cxnSpLocks/>
          </p:cNvCxnSpPr>
          <p:nvPr/>
        </p:nvCxnSpPr>
        <p:spPr>
          <a:xfrm>
            <a:off x="10336696" y="3922643"/>
            <a:ext cx="141798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68FE56-2CC2-494A-A8A8-F7416C5C2116}"/>
              </a:ext>
            </a:extLst>
          </p:cNvPr>
          <p:cNvCxnSpPr>
            <a:cxnSpLocks/>
          </p:cNvCxnSpPr>
          <p:nvPr/>
        </p:nvCxnSpPr>
        <p:spPr>
          <a:xfrm>
            <a:off x="470453" y="4300330"/>
            <a:ext cx="1128422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FC83B17-F6C8-4458-9E0C-2697D4326F49}"/>
              </a:ext>
            </a:extLst>
          </p:cNvPr>
          <p:cNvCxnSpPr>
            <a:cxnSpLocks/>
          </p:cNvCxnSpPr>
          <p:nvPr/>
        </p:nvCxnSpPr>
        <p:spPr>
          <a:xfrm>
            <a:off x="453887" y="4651513"/>
            <a:ext cx="614569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45B7C7-4931-4B44-922B-BDC427D83714}"/>
              </a:ext>
            </a:extLst>
          </p:cNvPr>
          <p:cNvCxnSpPr>
            <a:cxnSpLocks/>
          </p:cNvCxnSpPr>
          <p:nvPr/>
        </p:nvCxnSpPr>
        <p:spPr>
          <a:xfrm>
            <a:off x="6804992" y="4651513"/>
            <a:ext cx="141798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6D697B-BFC9-4212-B753-A6FB83DFF82E}"/>
              </a:ext>
            </a:extLst>
          </p:cNvPr>
          <p:cNvCxnSpPr>
            <a:cxnSpLocks/>
          </p:cNvCxnSpPr>
          <p:nvPr/>
        </p:nvCxnSpPr>
        <p:spPr>
          <a:xfrm>
            <a:off x="9422297" y="4651513"/>
            <a:ext cx="233238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DCC01F-06D7-4211-B0BB-1556D302A238}"/>
              </a:ext>
            </a:extLst>
          </p:cNvPr>
          <p:cNvCxnSpPr>
            <a:cxnSpLocks/>
          </p:cNvCxnSpPr>
          <p:nvPr/>
        </p:nvCxnSpPr>
        <p:spPr>
          <a:xfrm>
            <a:off x="453887" y="4989443"/>
            <a:ext cx="1130079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69F47F-0882-465D-B159-2807CDB0210E}"/>
              </a:ext>
            </a:extLst>
          </p:cNvPr>
          <p:cNvCxnSpPr>
            <a:cxnSpLocks/>
          </p:cNvCxnSpPr>
          <p:nvPr/>
        </p:nvCxnSpPr>
        <p:spPr>
          <a:xfrm>
            <a:off x="453887" y="5380382"/>
            <a:ext cx="8743122"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88EA-EAD3-4483-A9A4-72FF4E073227}"/>
              </a:ext>
            </a:extLst>
          </p:cNvPr>
          <p:cNvSpPr>
            <a:spLocks noGrp="1"/>
          </p:cNvSpPr>
          <p:nvPr>
            <p:ph type="title"/>
          </p:nvPr>
        </p:nvSpPr>
        <p:spPr/>
        <p:txBody>
          <a:bodyPr/>
          <a:lstStyle/>
          <a:p>
            <a:r>
              <a:rPr lang="en-IN" b="1" u="sng" dirty="0">
                <a:solidFill>
                  <a:srgbClr val="C00000"/>
                </a:solidFill>
              </a:rPr>
              <a:t>DDoS Architecture (Agent Handler Model)</a:t>
            </a:r>
            <a:endParaRPr lang="en-IN" dirty="0"/>
          </a:p>
        </p:txBody>
      </p:sp>
      <p:sp>
        <p:nvSpPr>
          <p:cNvPr id="3" name="Content Placeholder 2">
            <a:extLst>
              <a:ext uri="{FF2B5EF4-FFF2-40B4-BE49-F238E27FC236}">
                <a16:creationId xmlns:a16="http://schemas.microsoft.com/office/drawing/2014/main" id="{0C2A06EB-FBBB-4C31-8AF6-4E0931548A8D}"/>
              </a:ext>
            </a:extLst>
          </p:cNvPr>
          <p:cNvSpPr>
            <a:spLocks noGrp="1"/>
          </p:cNvSpPr>
          <p:nvPr>
            <p:ph sz="half" idx="1"/>
          </p:nvPr>
        </p:nvSpPr>
        <p:spPr/>
        <p:txBody>
          <a:bodyPr/>
          <a:lstStyle/>
          <a:p>
            <a:r>
              <a:rPr lang="en-IN" dirty="0"/>
              <a:t>The compromised computer systems (</a:t>
            </a:r>
            <a:r>
              <a:rPr lang="en-IN" dirty="0">
                <a:solidFill>
                  <a:srgbClr val="FF0000"/>
                </a:solidFill>
              </a:rPr>
              <a:t>bots</a:t>
            </a:r>
            <a:r>
              <a:rPr lang="en-IN" dirty="0"/>
              <a:t>) are referred to as </a:t>
            </a:r>
            <a:r>
              <a:rPr lang="en-IN" dirty="0">
                <a:solidFill>
                  <a:srgbClr val="FF0000"/>
                </a:solidFill>
              </a:rPr>
              <a:t>agents</a:t>
            </a:r>
          </a:p>
          <a:p>
            <a:r>
              <a:rPr lang="en-IN" dirty="0"/>
              <a:t>The attacker also uses a separate layer of computer systems – referred to as </a:t>
            </a:r>
            <a:r>
              <a:rPr lang="en-IN" dirty="0">
                <a:solidFill>
                  <a:srgbClr val="FF0000"/>
                </a:solidFill>
              </a:rPr>
              <a:t>handlers</a:t>
            </a:r>
            <a:r>
              <a:rPr lang="en-IN" dirty="0"/>
              <a:t> – as the </a:t>
            </a:r>
            <a:r>
              <a:rPr lang="en-IN" dirty="0">
                <a:solidFill>
                  <a:srgbClr val="FF0000"/>
                </a:solidFill>
              </a:rPr>
              <a:t>command and control (C&amp;C) </a:t>
            </a:r>
            <a:r>
              <a:rPr lang="en-IN" dirty="0"/>
              <a:t>system to manage the agents</a:t>
            </a:r>
          </a:p>
          <a:p>
            <a:endParaRPr lang="en-IN" dirty="0"/>
          </a:p>
          <a:p>
            <a:endParaRPr lang="en-IN" dirty="0"/>
          </a:p>
        </p:txBody>
      </p:sp>
      <p:pic>
        <p:nvPicPr>
          <p:cNvPr id="5" name="Picture 8" descr="https://www.researchgate.net/profile/Drammar_Almomani/publication/272668229/figure/fig1/AS:294713254006788@1447276523472/Typical-DDoS-architecture-the-agent-handler-model_W640.jpg">
            <a:extLst>
              <a:ext uri="{FF2B5EF4-FFF2-40B4-BE49-F238E27FC236}">
                <a16:creationId xmlns:a16="http://schemas.microsoft.com/office/drawing/2014/main" id="{479EE51A-77DB-438D-BDBD-B061515F9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072481"/>
            <a:ext cx="539115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7365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88EA-EAD3-4483-A9A4-72FF4E073227}"/>
              </a:ext>
            </a:extLst>
          </p:cNvPr>
          <p:cNvSpPr>
            <a:spLocks noGrp="1"/>
          </p:cNvSpPr>
          <p:nvPr>
            <p:ph type="title"/>
          </p:nvPr>
        </p:nvSpPr>
        <p:spPr/>
        <p:txBody>
          <a:bodyPr/>
          <a:lstStyle/>
          <a:p>
            <a:r>
              <a:rPr lang="en-IN" b="1" u="sng" dirty="0">
                <a:solidFill>
                  <a:srgbClr val="C00000"/>
                </a:solidFill>
              </a:rPr>
              <a:t>DDoS Architecture (Agent Handler Model)</a:t>
            </a:r>
            <a:endParaRPr lang="en-IN" dirty="0"/>
          </a:p>
        </p:txBody>
      </p:sp>
      <p:sp>
        <p:nvSpPr>
          <p:cNvPr id="3" name="Content Placeholder 2">
            <a:extLst>
              <a:ext uri="{FF2B5EF4-FFF2-40B4-BE49-F238E27FC236}">
                <a16:creationId xmlns:a16="http://schemas.microsoft.com/office/drawing/2014/main" id="{0C2A06EB-FBBB-4C31-8AF6-4E0931548A8D}"/>
              </a:ext>
            </a:extLst>
          </p:cNvPr>
          <p:cNvSpPr>
            <a:spLocks noGrp="1"/>
          </p:cNvSpPr>
          <p:nvPr>
            <p:ph sz="half" idx="1"/>
          </p:nvPr>
        </p:nvSpPr>
        <p:spPr/>
        <p:txBody>
          <a:bodyPr>
            <a:normAutofit fontScale="92500" lnSpcReduction="20000"/>
          </a:bodyPr>
          <a:lstStyle/>
          <a:p>
            <a:r>
              <a:rPr lang="en-IN" dirty="0">
                <a:solidFill>
                  <a:srgbClr val="FF0000"/>
                </a:solidFill>
              </a:rPr>
              <a:t>The attacker communicates with the handlers to establish command and control</a:t>
            </a:r>
          </a:p>
          <a:p>
            <a:r>
              <a:rPr lang="en-IN" dirty="0"/>
              <a:t>Typically, </a:t>
            </a:r>
            <a:r>
              <a:rPr lang="en-IN" dirty="0">
                <a:solidFill>
                  <a:srgbClr val="00B050"/>
                </a:solidFill>
              </a:rPr>
              <a:t>a handler is a powerful server with plenty of resources </a:t>
            </a:r>
            <a:r>
              <a:rPr lang="en-IN" dirty="0"/>
              <a:t>(bandwidth, memory and processing power)</a:t>
            </a:r>
          </a:p>
          <a:p>
            <a:r>
              <a:rPr lang="en-IN" dirty="0"/>
              <a:t>In addition to receiving commands from the attacker, the handler is responsible for keeping track of agents and sending commands including configurations and updates to the agents</a:t>
            </a:r>
          </a:p>
          <a:p>
            <a:endParaRPr lang="en-IN" dirty="0"/>
          </a:p>
          <a:p>
            <a:endParaRPr lang="en-IN" dirty="0"/>
          </a:p>
        </p:txBody>
      </p:sp>
      <p:pic>
        <p:nvPicPr>
          <p:cNvPr id="5" name="Picture 8" descr="https://www.researchgate.net/profile/Drammar_Almomani/publication/272668229/figure/fig1/AS:294713254006788@1447276523472/Typical-DDoS-architecture-the-agent-handler-model_W640.jpg">
            <a:extLst>
              <a:ext uri="{FF2B5EF4-FFF2-40B4-BE49-F238E27FC236}">
                <a16:creationId xmlns:a16="http://schemas.microsoft.com/office/drawing/2014/main" id="{479EE51A-77DB-438D-BDBD-B061515F9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072481"/>
            <a:ext cx="539115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778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88EA-EAD3-4483-A9A4-72FF4E073227}"/>
              </a:ext>
            </a:extLst>
          </p:cNvPr>
          <p:cNvSpPr>
            <a:spLocks noGrp="1"/>
          </p:cNvSpPr>
          <p:nvPr>
            <p:ph type="title"/>
          </p:nvPr>
        </p:nvSpPr>
        <p:spPr/>
        <p:txBody>
          <a:bodyPr/>
          <a:lstStyle/>
          <a:p>
            <a:r>
              <a:rPr lang="en-IN" b="1" u="sng" dirty="0">
                <a:solidFill>
                  <a:srgbClr val="C00000"/>
                </a:solidFill>
              </a:rPr>
              <a:t>DDoS Architecture (Agent Handler Model)</a:t>
            </a:r>
            <a:endParaRPr lang="en-IN" dirty="0"/>
          </a:p>
        </p:txBody>
      </p:sp>
      <p:sp>
        <p:nvSpPr>
          <p:cNvPr id="3" name="Content Placeholder 2">
            <a:extLst>
              <a:ext uri="{FF2B5EF4-FFF2-40B4-BE49-F238E27FC236}">
                <a16:creationId xmlns:a16="http://schemas.microsoft.com/office/drawing/2014/main" id="{0C2A06EB-FBBB-4C31-8AF6-4E0931548A8D}"/>
              </a:ext>
            </a:extLst>
          </p:cNvPr>
          <p:cNvSpPr>
            <a:spLocks noGrp="1"/>
          </p:cNvSpPr>
          <p:nvPr>
            <p:ph sz="half" idx="1"/>
          </p:nvPr>
        </p:nvSpPr>
        <p:spPr/>
        <p:txBody>
          <a:bodyPr>
            <a:normAutofit lnSpcReduction="10000"/>
          </a:bodyPr>
          <a:lstStyle/>
          <a:p>
            <a:r>
              <a:rPr lang="en-IN" dirty="0"/>
              <a:t>The owner of the compromised machine has no knowledge that an agent program has been installed in their machine or that they are part of botnet</a:t>
            </a:r>
          </a:p>
          <a:p>
            <a:r>
              <a:rPr lang="en-IN" dirty="0"/>
              <a:t>The agent software usually comes in form of Trojan or malware</a:t>
            </a:r>
          </a:p>
          <a:p>
            <a:r>
              <a:rPr lang="en-IN" dirty="0"/>
              <a:t>The attacker uses agents as stepping stones to launch attacks against the victims</a:t>
            </a:r>
          </a:p>
          <a:p>
            <a:endParaRPr lang="en-IN" dirty="0"/>
          </a:p>
          <a:p>
            <a:endParaRPr lang="en-IN" dirty="0"/>
          </a:p>
        </p:txBody>
      </p:sp>
      <p:pic>
        <p:nvPicPr>
          <p:cNvPr id="5" name="Picture 8" descr="https://www.researchgate.net/profile/Drammar_Almomani/publication/272668229/figure/fig1/AS:294713254006788@1447276523472/Typical-DDoS-architecture-the-agent-handler-model_W640.jpg">
            <a:extLst>
              <a:ext uri="{FF2B5EF4-FFF2-40B4-BE49-F238E27FC236}">
                <a16:creationId xmlns:a16="http://schemas.microsoft.com/office/drawing/2014/main" id="{479EE51A-77DB-438D-BDBD-B061515F9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072481"/>
            <a:ext cx="539115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863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B88EA-EAD3-4483-A9A4-72FF4E073227}"/>
              </a:ext>
            </a:extLst>
          </p:cNvPr>
          <p:cNvSpPr>
            <a:spLocks noGrp="1"/>
          </p:cNvSpPr>
          <p:nvPr>
            <p:ph type="title"/>
          </p:nvPr>
        </p:nvSpPr>
        <p:spPr/>
        <p:txBody>
          <a:bodyPr/>
          <a:lstStyle/>
          <a:p>
            <a:r>
              <a:rPr lang="en-IN" b="1" u="sng" dirty="0">
                <a:solidFill>
                  <a:srgbClr val="C00000"/>
                </a:solidFill>
              </a:rPr>
              <a:t>DDoS Architecture (Agent Handler Model)</a:t>
            </a:r>
            <a:endParaRPr lang="en-IN" dirty="0"/>
          </a:p>
        </p:txBody>
      </p:sp>
      <p:sp>
        <p:nvSpPr>
          <p:cNvPr id="3" name="Content Placeholder 2">
            <a:extLst>
              <a:ext uri="{FF2B5EF4-FFF2-40B4-BE49-F238E27FC236}">
                <a16:creationId xmlns:a16="http://schemas.microsoft.com/office/drawing/2014/main" id="{0C2A06EB-FBBB-4C31-8AF6-4E0931548A8D}"/>
              </a:ext>
            </a:extLst>
          </p:cNvPr>
          <p:cNvSpPr>
            <a:spLocks noGrp="1"/>
          </p:cNvSpPr>
          <p:nvPr>
            <p:ph sz="half" idx="1"/>
          </p:nvPr>
        </p:nvSpPr>
        <p:spPr/>
        <p:txBody>
          <a:bodyPr>
            <a:normAutofit lnSpcReduction="10000"/>
          </a:bodyPr>
          <a:lstStyle/>
          <a:p>
            <a:r>
              <a:rPr lang="en-IN" dirty="0"/>
              <a:t>A limitation of this architecture is that attackers must be able to communicate with handlers and handlers must be able to contact the agents</a:t>
            </a:r>
          </a:p>
          <a:p>
            <a:r>
              <a:rPr lang="en-IN" dirty="0"/>
              <a:t>If the attackers lose the communication, possibly by implementation of new network filtering rules, the attackers lose control of the agents and thus cannot orchestrate the agents to attack a new target</a:t>
            </a:r>
          </a:p>
          <a:p>
            <a:endParaRPr lang="en-IN" dirty="0"/>
          </a:p>
          <a:p>
            <a:endParaRPr lang="en-IN" dirty="0"/>
          </a:p>
        </p:txBody>
      </p:sp>
      <p:pic>
        <p:nvPicPr>
          <p:cNvPr id="5" name="Picture 8" descr="https://www.researchgate.net/profile/Drammar_Almomani/publication/272668229/figure/fig1/AS:294713254006788@1447276523472/Typical-DDoS-architecture-the-agent-handler-model_W640.jpg">
            <a:extLst>
              <a:ext uri="{FF2B5EF4-FFF2-40B4-BE49-F238E27FC236}">
                <a16:creationId xmlns:a16="http://schemas.microsoft.com/office/drawing/2014/main" id="{479EE51A-77DB-438D-BDBD-B061515F99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072481"/>
            <a:ext cx="539115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347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15F6-216F-495A-A61B-ED6CBBB2E51C}"/>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D73EBC79-90F2-4FF6-B52A-CA7CFBE360C0}"/>
              </a:ext>
            </a:extLst>
          </p:cNvPr>
          <p:cNvPicPr>
            <a:picLocks noGrp="1" noChangeAspect="1"/>
          </p:cNvPicPr>
          <p:nvPr>
            <p:ph idx="1"/>
          </p:nvPr>
        </p:nvPicPr>
        <p:blipFill>
          <a:blip r:embed="rId2"/>
          <a:stretch>
            <a:fillRect/>
          </a:stretch>
        </p:blipFill>
        <p:spPr>
          <a:xfrm>
            <a:off x="838200" y="1690688"/>
            <a:ext cx="10515600" cy="4517194"/>
          </a:xfrm>
          <a:prstGeom prst="rect">
            <a:avLst/>
          </a:prstGeom>
        </p:spPr>
      </p:pic>
    </p:spTree>
    <p:extLst>
      <p:ext uri="{BB962C8B-B14F-4D97-AF65-F5344CB8AC3E}">
        <p14:creationId xmlns:p14="http://schemas.microsoft.com/office/powerpoint/2010/main" val="2892134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4D44A-6528-40C4-A541-74D48267765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7C1FCE32-992F-4D71-942D-C139D482A3FA}"/>
              </a:ext>
            </a:extLst>
          </p:cNvPr>
          <p:cNvPicPr>
            <a:picLocks noChangeAspect="1"/>
          </p:cNvPicPr>
          <p:nvPr/>
        </p:nvPicPr>
        <p:blipFill>
          <a:blip r:embed="rId2"/>
          <a:stretch>
            <a:fillRect/>
          </a:stretch>
        </p:blipFill>
        <p:spPr>
          <a:xfrm>
            <a:off x="1712843" y="365125"/>
            <a:ext cx="9326217" cy="6459746"/>
          </a:xfrm>
          <a:prstGeom prst="rect">
            <a:avLst/>
          </a:prstGeom>
        </p:spPr>
      </p:pic>
    </p:spTree>
    <p:extLst>
      <p:ext uri="{BB962C8B-B14F-4D97-AF65-F5344CB8AC3E}">
        <p14:creationId xmlns:p14="http://schemas.microsoft.com/office/powerpoint/2010/main" val="191729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4DEB5-3E34-4292-93A3-B02069FFCE24}"/>
              </a:ext>
            </a:extLst>
          </p:cNvPr>
          <p:cNvSpPr>
            <a:spLocks noGrp="1"/>
          </p:cNvSpPr>
          <p:nvPr>
            <p:ph type="title"/>
          </p:nvPr>
        </p:nvSpPr>
        <p:spPr/>
        <p:txBody>
          <a:bodyPr/>
          <a:lstStyle/>
          <a:p>
            <a:r>
              <a:rPr lang="en-IN" b="1" u="sng" dirty="0" err="1">
                <a:solidFill>
                  <a:srgbClr val="C00000"/>
                </a:solidFill>
              </a:rPr>
              <a:t>DoS</a:t>
            </a:r>
            <a:r>
              <a:rPr lang="en-IN" b="1" u="sng" dirty="0">
                <a:solidFill>
                  <a:srgbClr val="C00000"/>
                </a:solidFill>
              </a:rPr>
              <a:t>/DDoS Countermeasures</a:t>
            </a:r>
            <a:endParaRPr lang="en-IN" dirty="0"/>
          </a:p>
        </p:txBody>
      </p:sp>
      <p:pic>
        <p:nvPicPr>
          <p:cNvPr id="4" name="Picture 3">
            <a:extLst>
              <a:ext uri="{FF2B5EF4-FFF2-40B4-BE49-F238E27FC236}">
                <a16:creationId xmlns:a16="http://schemas.microsoft.com/office/drawing/2014/main" id="{4DBF7FEA-993C-46CB-89CC-D39E6FAD6928}"/>
              </a:ext>
            </a:extLst>
          </p:cNvPr>
          <p:cNvPicPr>
            <a:picLocks noChangeAspect="1"/>
          </p:cNvPicPr>
          <p:nvPr/>
        </p:nvPicPr>
        <p:blipFill>
          <a:blip r:embed="rId2"/>
          <a:stretch>
            <a:fillRect/>
          </a:stretch>
        </p:blipFill>
        <p:spPr>
          <a:xfrm>
            <a:off x="1119257" y="1690688"/>
            <a:ext cx="10234543" cy="4747936"/>
          </a:xfrm>
          <a:prstGeom prst="rect">
            <a:avLst/>
          </a:prstGeom>
        </p:spPr>
      </p:pic>
    </p:spTree>
    <p:extLst>
      <p:ext uri="{BB962C8B-B14F-4D97-AF65-F5344CB8AC3E}">
        <p14:creationId xmlns:p14="http://schemas.microsoft.com/office/powerpoint/2010/main" val="26150883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0AE46C-6766-4A33-9306-9321FB1D1FE5}"/>
              </a:ext>
            </a:extLst>
          </p:cNvPr>
          <p:cNvPicPr>
            <a:picLocks noChangeAspect="1"/>
          </p:cNvPicPr>
          <p:nvPr/>
        </p:nvPicPr>
        <p:blipFill rotWithShape="1">
          <a:blip r:embed="rId2"/>
          <a:srcRect t="8756"/>
          <a:stretch/>
        </p:blipFill>
        <p:spPr>
          <a:xfrm>
            <a:off x="1308280" y="0"/>
            <a:ext cx="10234363" cy="4063957"/>
          </a:xfrm>
          <a:prstGeom prst="rect">
            <a:avLst/>
          </a:prstGeom>
        </p:spPr>
      </p:pic>
      <p:sp>
        <p:nvSpPr>
          <p:cNvPr id="5" name="Rectangle 4">
            <a:extLst>
              <a:ext uri="{FF2B5EF4-FFF2-40B4-BE49-F238E27FC236}">
                <a16:creationId xmlns:a16="http://schemas.microsoft.com/office/drawing/2014/main" id="{4A9241E6-B652-435D-A163-0C12DEDCB016}"/>
              </a:ext>
            </a:extLst>
          </p:cNvPr>
          <p:cNvSpPr/>
          <p:nvPr/>
        </p:nvSpPr>
        <p:spPr>
          <a:xfrm>
            <a:off x="901148" y="4272677"/>
            <a:ext cx="10455966" cy="2585323"/>
          </a:xfrm>
          <a:prstGeom prst="rect">
            <a:avLst/>
          </a:prstGeom>
        </p:spPr>
        <p:txBody>
          <a:bodyPr wrap="square">
            <a:spAutoFit/>
          </a:bodyPr>
          <a:lstStyle/>
          <a:p>
            <a:pPr algn="just"/>
            <a:r>
              <a:rPr lang="en-IN" dirty="0">
                <a:latin typeface="Arial" panose="020B0604020202020204" pitchFamily="34" charset="0"/>
              </a:rPr>
              <a:t>At its simplest, ingress filtering involves establishing an access control list that contains the Internet Protocol addresses (</a:t>
            </a:r>
            <a:r>
              <a:rPr lang="en-IN" u="sng" dirty="0">
                <a:latin typeface="Arial" panose="020B0604020202020204" pitchFamily="34" charset="0"/>
              </a:rPr>
              <a:t>IP addresses)</a:t>
            </a:r>
            <a:r>
              <a:rPr lang="en-IN" dirty="0">
                <a:latin typeface="Arial" panose="020B0604020202020204" pitchFamily="34" charset="0"/>
              </a:rPr>
              <a:t> of permitted source addresses. Conversely, the access control list may also be used to block prohibited source addresses. </a:t>
            </a:r>
          </a:p>
          <a:p>
            <a:pPr algn="just"/>
            <a:r>
              <a:rPr lang="en-IN" dirty="0">
                <a:latin typeface="Arial" panose="020B0604020202020204" pitchFamily="34" charset="0"/>
              </a:rPr>
              <a:t>Ingress filtering takes advantage of the </a:t>
            </a:r>
            <a:r>
              <a:rPr lang="en-IN" u="sng" dirty="0">
                <a:latin typeface="Arial" panose="020B0604020202020204" pitchFamily="34" charset="0"/>
              </a:rPr>
              <a:t>Layer 2</a:t>
            </a:r>
            <a:r>
              <a:rPr lang="en-IN" dirty="0">
                <a:latin typeface="Arial" panose="020B0604020202020204" pitchFamily="34" charset="0"/>
              </a:rPr>
              <a:t> IP address filtering capability of a router at the network's edge and blocks traffic that has a high probability of being malicious. It makes this determination based on whether the contents of an IP packet header meet defined criteria. The packet filter examines several attributes, most notably in this case the source IP address. If the source address is invalid -- that is, if it doesn't match its originating network -- the filter determines the address is forged (or "spoofed") and drops the packet.</a:t>
            </a:r>
            <a:endParaRPr lang="en-IN" b="0" i="0" dirty="0">
              <a:effectLst/>
              <a:latin typeface="Arial" panose="020B0604020202020204" pitchFamily="34" charset="0"/>
            </a:endParaRPr>
          </a:p>
        </p:txBody>
      </p:sp>
      <p:cxnSp>
        <p:nvCxnSpPr>
          <p:cNvPr id="3" name="Straight Connector 2">
            <a:extLst>
              <a:ext uri="{FF2B5EF4-FFF2-40B4-BE49-F238E27FC236}">
                <a16:creationId xmlns:a16="http://schemas.microsoft.com/office/drawing/2014/main" id="{25C36F2D-FF9B-83A2-08EF-9D3286495228}"/>
              </a:ext>
            </a:extLst>
          </p:cNvPr>
          <p:cNvCxnSpPr/>
          <p:nvPr/>
        </p:nvCxnSpPr>
        <p:spPr>
          <a:xfrm>
            <a:off x="3445844" y="3696101"/>
            <a:ext cx="706494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C2E1F52-8254-98E3-9AC6-1600268D0A08}"/>
              </a:ext>
            </a:extLst>
          </p:cNvPr>
          <p:cNvCxnSpPr>
            <a:cxnSpLocks/>
          </p:cNvCxnSpPr>
          <p:nvPr/>
        </p:nvCxnSpPr>
        <p:spPr>
          <a:xfrm>
            <a:off x="1788694" y="3975725"/>
            <a:ext cx="783656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24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A4F6E4-050E-4480-8426-105B407767DB}"/>
              </a:ext>
            </a:extLst>
          </p:cNvPr>
          <p:cNvSpPr>
            <a:spLocks noGrp="1"/>
          </p:cNvSpPr>
          <p:nvPr>
            <p:ph idx="1"/>
          </p:nvPr>
        </p:nvSpPr>
        <p:spPr>
          <a:xfrm>
            <a:off x="649357" y="318052"/>
            <a:ext cx="10704443" cy="5858911"/>
          </a:xfrm>
        </p:spPr>
        <p:txBody>
          <a:bodyPr>
            <a:normAutofit fontScale="92500" lnSpcReduction="10000"/>
          </a:bodyPr>
          <a:lstStyle/>
          <a:p>
            <a:r>
              <a:rPr lang="en-IN" dirty="0"/>
              <a:t>Source IP addresses that are commonly blocked with ingress filter include: </a:t>
            </a:r>
          </a:p>
          <a:p>
            <a:pPr lvl="1"/>
            <a:r>
              <a:rPr lang="en-IN" dirty="0"/>
              <a:t>IP addresses that are already in use as an IP address within the internal network. This helps prevent an attacker from spoofing an internal IP address to take advantage of a poorly written firewall rule.</a:t>
            </a:r>
          </a:p>
          <a:p>
            <a:pPr lvl="1"/>
            <a:r>
              <a:rPr lang="en-IN" dirty="0"/>
              <a:t>IP addresses that are </a:t>
            </a:r>
            <a:r>
              <a:rPr lang="en-IN" u="sng" dirty="0">
                <a:hlinkClick r:id="rId2"/>
              </a:rPr>
              <a:t>loopbacks</a:t>
            </a:r>
            <a:r>
              <a:rPr lang="en-IN" dirty="0"/>
              <a:t>. This helps prevent traffic from an attacker who is spoofing a loopback address to take advantage of a poorly written firewall rule base.</a:t>
            </a:r>
          </a:p>
          <a:p>
            <a:pPr lvl="1"/>
            <a:r>
              <a:rPr lang="en-IN" dirty="0"/>
              <a:t>IP addresses that are multicast addresses. This helps prevent undesired </a:t>
            </a:r>
            <a:r>
              <a:rPr lang="en-IN" u="sng" dirty="0">
                <a:hlinkClick r:id="rId3"/>
              </a:rPr>
              <a:t>multicast</a:t>
            </a:r>
            <a:r>
              <a:rPr lang="en-IN" dirty="0"/>
              <a:t> traffic that is likely to be </a:t>
            </a:r>
            <a:r>
              <a:rPr lang="en-IN" u="sng" dirty="0">
                <a:hlinkClick r:id="rId4"/>
              </a:rPr>
              <a:t>spam</a:t>
            </a:r>
            <a:r>
              <a:rPr lang="en-IN" dirty="0"/>
              <a:t>.</a:t>
            </a:r>
          </a:p>
          <a:p>
            <a:pPr lvl="1"/>
            <a:r>
              <a:rPr lang="en-IN" dirty="0"/>
              <a:t>IP addresses that are service or management network addresses. This helps prevent an attacker from using the public internet to gain unauthorized access to network services running at the network </a:t>
            </a:r>
            <a:r>
              <a:rPr lang="en-IN" u="sng" dirty="0">
                <a:hlinkClick r:id="rId5"/>
              </a:rPr>
              <a:t>application layer</a:t>
            </a:r>
            <a:r>
              <a:rPr lang="en-IN" dirty="0"/>
              <a:t> and above.</a:t>
            </a:r>
          </a:p>
          <a:p>
            <a:r>
              <a:rPr lang="en-IN" dirty="0"/>
              <a:t>Additionally, network administrators may want to </a:t>
            </a:r>
            <a:r>
              <a:rPr lang="en-IN" u="sng" dirty="0">
                <a:hlinkClick r:id="rId6"/>
              </a:rPr>
              <a:t>whitelist</a:t>
            </a:r>
            <a:r>
              <a:rPr lang="en-IN" dirty="0"/>
              <a:t> traffic from specific regions of the world that their organization does business with or </a:t>
            </a:r>
            <a:r>
              <a:rPr lang="en-IN" u="sng" dirty="0">
                <a:hlinkClick r:id="rId7"/>
              </a:rPr>
              <a:t>blacklist</a:t>
            </a:r>
            <a:r>
              <a:rPr lang="en-IN" dirty="0"/>
              <a:t> dangerous regions of the world that their company prefers to not access its environment. There are several free and subscription-based services that can be used to create access control lists for network border routers.</a:t>
            </a:r>
          </a:p>
          <a:p>
            <a:endParaRPr lang="en-IN" dirty="0"/>
          </a:p>
        </p:txBody>
      </p:sp>
    </p:spTree>
    <p:extLst>
      <p:ext uri="{BB962C8B-B14F-4D97-AF65-F5344CB8AC3E}">
        <p14:creationId xmlns:p14="http://schemas.microsoft.com/office/powerpoint/2010/main" val="478970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8D175-8412-44EC-AEFC-1FC8164493FD}"/>
              </a:ext>
            </a:extLst>
          </p:cNvPr>
          <p:cNvSpPr>
            <a:spLocks noGrp="1"/>
          </p:cNvSpPr>
          <p:nvPr>
            <p:ph type="title"/>
          </p:nvPr>
        </p:nvSpPr>
        <p:spPr/>
        <p:txBody>
          <a:bodyPr/>
          <a:lstStyle/>
          <a:p>
            <a:r>
              <a:rPr lang="en-IN" b="1" u="sng" dirty="0" err="1">
                <a:solidFill>
                  <a:srgbClr val="C00000"/>
                </a:solidFill>
              </a:rPr>
              <a:t>DoS</a:t>
            </a:r>
            <a:r>
              <a:rPr lang="en-IN" b="1" u="sng" dirty="0">
                <a:solidFill>
                  <a:srgbClr val="C00000"/>
                </a:solidFill>
              </a:rPr>
              <a:t>/DDoS Countermeasures: Detecting potential attacks</a:t>
            </a:r>
            <a:endParaRPr lang="en-IN" dirty="0"/>
          </a:p>
        </p:txBody>
      </p:sp>
      <p:sp>
        <p:nvSpPr>
          <p:cNvPr id="3" name="Content Placeholder 2">
            <a:extLst>
              <a:ext uri="{FF2B5EF4-FFF2-40B4-BE49-F238E27FC236}">
                <a16:creationId xmlns:a16="http://schemas.microsoft.com/office/drawing/2014/main" id="{91AFCBE0-5B30-4AC9-81E4-FBA79E1680A8}"/>
              </a:ext>
            </a:extLst>
          </p:cNvPr>
          <p:cNvSpPr>
            <a:spLocks noGrp="1"/>
          </p:cNvSpPr>
          <p:nvPr>
            <p:ph idx="1"/>
          </p:nvPr>
        </p:nvSpPr>
        <p:spPr/>
        <p:txBody>
          <a:bodyPr/>
          <a:lstStyle/>
          <a:p>
            <a:pPr algn="just"/>
            <a:r>
              <a:rPr lang="en-IN" dirty="0"/>
              <a:t>Ingress filtering is one type of packet filtering. Its counterpart is </a:t>
            </a:r>
            <a:r>
              <a:rPr lang="en-IN" u="sng" dirty="0">
                <a:hlinkClick r:id="rId2"/>
              </a:rPr>
              <a:t>egress filtering</a:t>
            </a:r>
            <a:r>
              <a:rPr lang="en-IN" dirty="0"/>
              <a:t>, which is used to examine outbound traffic and only allows packets to leave the network if they meet predetermined policies set by an administrator. Egress filtering is used to prevent malicious activity, such as infected machines attempting to leak data to remote hosts, or to block legitimate users from accessing prohibited services, such as online gaming sites.</a:t>
            </a:r>
          </a:p>
        </p:txBody>
      </p:sp>
    </p:spTree>
    <p:extLst>
      <p:ext uri="{BB962C8B-B14F-4D97-AF65-F5344CB8AC3E}">
        <p14:creationId xmlns:p14="http://schemas.microsoft.com/office/powerpoint/2010/main" val="90375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46EDD-7B73-436D-8536-C42770BF7160}"/>
              </a:ext>
            </a:extLst>
          </p:cNvPr>
          <p:cNvSpPr>
            <a:spLocks noGrp="1"/>
          </p:cNvSpPr>
          <p:nvPr>
            <p:ph type="title"/>
          </p:nvPr>
        </p:nvSpPr>
        <p:spPr>
          <a:xfrm>
            <a:off x="838200" y="-183521"/>
            <a:ext cx="10515600" cy="1325563"/>
          </a:xfrm>
        </p:spPr>
        <p:txBody>
          <a:bodyPr/>
          <a:lstStyle/>
          <a:p>
            <a:r>
              <a:rPr lang="en-IN" b="1" u="sng" dirty="0">
                <a:solidFill>
                  <a:srgbClr val="C00000"/>
                </a:solidFill>
              </a:rPr>
              <a:t>What is Denial of Service Attack ?</a:t>
            </a:r>
            <a:endParaRPr lang="en-IN" dirty="0"/>
          </a:p>
        </p:txBody>
      </p:sp>
      <p:pic>
        <p:nvPicPr>
          <p:cNvPr id="3" name="Picture 2">
            <a:extLst>
              <a:ext uri="{FF2B5EF4-FFF2-40B4-BE49-F238E27FC236}">
                <a16:creationId xmlns:a16="http://schemas.microsoft.com/office/drawing/2014/main" id="{DBACA21A-5859-444C-A517-9CACA1D78079}"/>
              </a:ext>
            </a:extLst>
          </p:cNvPr>
          <p:cNvPicPr>
            <a:picLocks noChangeAspect="1"/>
          </p:cNvPicPr>
          <p:nvPr/>
        </p:nvPicPr>
        <p:blipFill>
          <a:blip r:embed="rId2"/>
          <a:stretch>
            <a:fillRect/>
          </a:stretch>
        </p:blipFill>
        <p:spPr>
          <a:xfrm>
            <a:off x="448380" y="803442"/>
            <a:ext cx="11295239" cy="4130329"/>
          </a:xfrm>
          <a:prstGeom prst="rect">
            <a:avLst/>
          </a:prstGeom>
        </p:spPr>
      </p:pic>
      <p:cxnSp>
        <p:nvCxnSpPr>
          <p:cNvPr id="7" name="Straight Connector 6">
            <a:extLst>
              <a:ext uri="{FF2B5EF4-FFF2-40B4-BE49-F238E27FC236}">
                <a16:creationId xmlns:a16="http://schemas.microsoft.com/office/drawing/2014/main" id="{4B38DA8E-4FD0-45E0-91BE-E74F4B730C93}"/>
              </a:ext>
            </a:extLst>
          </p:cNvPr>
          <p:cNvCxnSpPr>
            <a:cxnSpLocks/>
          </p:cNvCxnSpPr>
          <p:nvPr/>
        </p:nvCxnSpPr>
        <p:spPr>
          <a:xfrm>
            <a:off x="682488" y="3668188"/>
            <a:ext cx="1018429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E2D433D-26E8-4A6F-A15E-DFAA7ED2DCC3}"/>
              </a:ext>
            </a:extLst>
          </p:cNvPr>
          <p:cNvCxnSpPr>
            <a:cxnSpLocks/>
          </p:cNvCxnSpPr>
          <p:nvPr/>
        </p:nvCxnSpPr>
        <p:spPr>
          <a:xfrm>
            <a:off x="6732104" y="3343510"/>
            <a:ext cx="4134679"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8379" y="5035826"/>
            <a:ext cx="11573801" cy="1477328"/>
          </a:xfrm>
          <a:prstGeom prst="rect">
            <a:avLst/>
          </a:prstGeom>
          <a:noFill/>
        </p:spPr>
        <p:txBody>
          <a:bodyPr wrap="square" rtlCol="0">
            <a:spAutoFit/>
          </a:bodyPr>
          <a:lstStyle/>
          <a:p>
            <a:r>
              <a:rPr lang="en-IN" b="1" dirty="0"/>
              <a:t>Example of bandwidth attack</a:t>
            </a:r>
            <a:r>
              <a:rPr lang="en-IN" dirty="0"/>
              <a:t>: Another attack works by generating a huge amount of normal traffic by, for example, running a JavaScript program in a browser that pops up a few dozen windows each fetching a Web page from one server. This may constitute a problem if a few thousand people are willing to run this script in their browser simultaneously. Such a script could easily spread by means of self-replicating e-mail viruses. (This phenomenon can also occur without it being an attack.)</a:t>
            </a:r>
          </a:p>
        </p:txBody>
      </p:sp>
    </p:spTree>
    <p:extLst>
      <p:ext uri="{BB962C8B-B14F-4D97-AF65-F5344CB8AC3E}">
        <p14:creationId xmlns:p14="http://schemas.microsoft.com/office/powerpoint/2010/main" val="2041858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3CD66-EB21-4369-A042-D337A18DE5F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F69694A6-1B9F-43C0-A0AB-0AED5CF152B8}"/>
              </a:ext>
            </a:extLst>
          </p:cNvPr>
          <p:cNvPicPr>
            <a:picLocks noChangeAspect="1"/>
          </p:cNvPicPr>
          <p:nvPr/>
        </p:nvPicPr>
        <p:blipFill>
          <a:blip r:embed="rId2"/>
          <a:stretch>
            <a:fillRect/>
          </a:stretch>
        </p:blipFill>
        <p:spPr>
          <a:xfrm>
            <a:off x="175591" y="1147004"/>
            <a:ext cx="11607252" cy="5028510"/>
          </a:xfrm>
          <a:prstGeom prst="rect">
            <a:avLst/>
          </a:prstGeom>
        </p:spPr>
      </p:pic>
    </p:spTree>
    <p:extLst>
      <p:ext uri="{BB962C8B-B14F-4D97-AF65-F5344CB8AC3E}">
        <p14:creationId xmlns:p14="http://schemas.microsoft.com/office/powerpoint/2010/main" val="23074111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C9010C-8082-4D31-B85A-F34E6C5999DA}"/>
              </a:ext>
            </a:extLst>
          </p:cNvPr>
          <p:cNvPicPr>
            <a:picLocks noChangeAspect="1"/>
          </p:cNvPicPr>
          <p:nvPr/>
        </p:nvPicPr>
        <p:blipFill>
          <a:blip r:embed="rId2"/>
          <a:stretch>
            <a:fillRect/>
          </a:stretch>
        </p:blipFill>
        <p:spPr>
          <a:xfrm>
            <a:off x="304556" y="229957"/>
            <a:ext cx="11436870" cy="2328088"/>
          </a:xfrm>
          <a:prstGeom prst="rect">
            <a:avLst/>
          </a:prstGeom>
        </p:spPr>
      </p:pic>
      <p:pic>
        <p:nvPicPr>
          <p:cNvPr id="5" name="Picture 4">
            <a:extLst>
              <a:ext uri="{FF2B5EF4-FFF2-40B4-BE49-F238E27FC236}">
                <a16:creationId xmlns:a16="http://schemas.microsoft.com/office/drawing/2014/main" id="{EE95FC41-FE56-4EB5-B4B9-E0EC8431B812}"/>
              </a:ext>
            </a:extLst>
          </p:cNvPr>
          <p:cNvPicPr>
            <a:picLocks noChangeAspect="1"/>
          </p:cNvPicPr>
          <p:nvPr/>
        </p:nvPicPr>
        <p:blipFill>
          <a:blip r:embed="rId3"/>
          <a:stretch>
            <a:fillRect/>
          </a:stretch>
        </p:blipFill>
        <p:spPr>
          <a:xfrm>
            <a:off x="304556" y="2355395"/>
            <a:ext cx="11436870" cy="1177300"/>
          </a:xfrm>
          <a:prstGeom prst="rect">
            <a:avLst/>
          </a:prstGeom>
        </p:spPr>
      </p:pic>
      <p:pic>
        <p:nvPicPr>
          <p:cNvPr id="7" name="Picture 6">
            <a:extLst>
              <a:ext uri="{FF2B5EF4-FFF2-40B4-BE49-F238E27FC236}">
                <a16:creationId xmlns:a16="http://schemas.microsoft.com/office/drawing/2014/main" id="{53AC2FF4-B8CF-48A3-842D-3479EE7234D4}"/>
              </a:ext>
            </a:extLst>
          </p:cNvPr>
          <p:cNvPicPr>
            <a:picLocks noChangeAspect="1"/>
          </p:cNvPicPr>
          <p:nvPr/>
        </p:nvPicPr>
        <p:blipFill>
          <a:blip r:embed="rId4"/>
          <a:stretch>
            <a:fillRect/>
          </a:stretch>
        </p:blipFill>
        <p:spPr>
          <a:xfrm>
            <a:off x="481152" y="3914497"/>
            <a:ext cx="11260274" cy="2263309"/>
          </a:xfrm>
          <a:prstGeom prst="rect">
            <a:avLst/>
          </a:prstGeom>
        </p:spPr>
      </p:pic>
    </p:spTree>
    <p:extLst>
      <p:ext uri="{BB962C8B-B14F-4D97-AF65-F5344CB8AC3E}">
        <p14:creationId xmlns:p14="http://schemas.microsoft.com/office/powerpoint/2010/main" val="2053430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D56AE-76E4-44B3-8AC6-1F96D0DB12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956136-AC7B-4C2D-84D8-603E9701211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2B22EDE-803D-480C-A78E-111CAAAAC1B9}"/>
              </a:ext>
            </a:extLst>
          </p:cNvPr>
          <p:cNvPicPr>
            <a:picLocks noChangeAspect="1"/>
          </p:cNvPicPr>
          <p:nvPr/>
        </p:nvPicPr>
        <p:blipFill rotWithShape="1">
          <a:blip r:embed="rId2"/>
          <a:srcRect b="9701"/>
          <a:stretch/>
        </p:blipFill>
        <p:spPr>
          <a:xfrm>
            <a:off x="966196" y="132520"/>
            <a:ext cx="10259608" cy="6492875"/>
          </a:xfrm>
          <a:prstGeom prst="rect">
            <a:avLst/>
          </a:prstGeom>
        </p:spPr>
      </p:pic>
    </p:spTree>
    <p:extLst>
      <p:ext uri="{BB962C8B-B14F-4D97-AF65-F5344CB8AC3E}">
        <p14:creationId xmlns:p14="http://schemas.microsoft.com/office/powerpoint/2010/main" val="3307896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6260-76BA-4D83-84ED-EEB1152A3AE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01BFAB-8D64-4DC9-B9AC-D1A5C5C245C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D2B2616-1256-4060-87F6-15905CF53512}"/>
              </a:ext>
            </a:extLst>
          </p:cNvPr>
          <p:cNvPicPr>
            <a:picLocks noChangeAspect="1"/>
          </p:cNvPicPr>
          <p:nvPr/>
        </p:nvPicPr>
        <p:blipFill>
          <a:blip r:embed="rId2"/>
          <a:stretch>
            <a:fillRect/>
          </a:stretch>
        </p:blipFill>
        <p:spPr>
          <a:xfrm>
            <a:off x="1162118" y="0"/>
            <a:ext cx="9867763" cy="7009559"/>
          </a:xfrm>
          <a:prstGeom prst="rect">
            <a:avLst/>
          </a:prstGeom>
        </p:spPr>
      </p:pic>
    </p:spTree>
    <p:extLst>
      <p:ext uri="{BB962C8B-B14F-4D97-AF65-F5344CB8AC3E}">
        <p14:creationId xmlns:p14="http://schemas.microsoft.com/office/powerpoint/2010/main" val="196821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E9E9-1AA0-4727-A85D-BB38D16BCF0F}"/>
              </a:ext>
            </a:extLst>
          </p:cNvPr>
          <p:cNvSpPr>
            <a:spLocks noGrp="1"/>
          </p:cNvSpPr>
          <p:nvPr>
            <p:ph type="title"/>
          </p:nvPr>
        </p:nvSpPr>
        <p:spPr>
          <a:xfrm>
            <a:off x="838200" y="325369"/>
            <a:ext cx="10515600" cy="1325563"/>
          </a:xfrm>
        </p:spPr>
        <p:txBody>
          <a:bodyPr/>
          <a:lstStyle/>
          <a:p>
            <a:r>
              <a:rPr lang="en-IN" b="1" u="sng" dirty="0">
                <a:solidFill>
                  <a:srgbClr val="C00000"/>
                </a:solidFill>
              </a:rPr>
              <a:t>Distributed Denial of Service (DDoS) Attack </a:t>
            </a:r>
            <a:endParaRPr lang="en-IN" dirty="0"/>
          </a:p>
        </p:txBody>
      </p:sp>
      <p:pic>
        <p:nvPicPr>
          <p:cNvPr id="4" name="Picture 3">
            <a:extLst>
              <a:ext uri="{FF2B5EF4-FFF2-40B4-BE49-F238E27FC236}">
                <a16:creationId xmlns:a16="http://schemas.microsoft.com/office/drawing/2014/main" id="{B221AFAD-BFFF-45E3-9193-56A67E695147}"/>
              </a:ext>
            </a:extLst>
          </p:cNvPr>
          <p:cNvPicPr>
            <a:picLocks noChangeAspect="1"/>
          </p:cNvPicPr>
          <p:nvPr/>
        </p:nvPicPr>
        <p:blipFill>
          <a:blip r:embed="rId2"/>
          <a:stretch>
            <a:fillRect/>
          </a:stretch>
        </p:blipFill>
        <p:spPr>
          <a:xfrm>
            <a:off x="603091" y="2803876"/>
            <a:ext cx="10985818" cy="4060755"/>
          </a:xfrm>
          <a:prstGeom prst="rect">
            <a:avLst/>
          </a:prstGeom>
        </p:spPr>
      </p:pic>
      <p:cxnSp>
        <p:nvCxnSpPr>
          <p:cNvPr id="5" name="Straight Connector 4">
            <a:extLst>
              <a:ext uri="{FF2B5EF4-FFF2-40B4-BE49-F238E27FC236}">
                <a16:creationId xmlns:a16="http://schemas.microsoft.com/office/drawing/2014/main" id="{1A71B1B6-4967-475A-8D33-12A958A162DD}"/>
              </a:ext>
            </a:extLst>
          </p:cNvPr>
          <p:cNvCxnSpPr>
            <a:cxnSpLocks/>
          </p:cNvCxnSpPr>
          <p:nvPr/>
        </p:nvCxnSpPr>
        <p:spPr>
          <a:xfrm>
            <a:off x="6626086" y="3114265"/>
            <a:ext cx="432021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02B241D-3BF7-4BAF-955D-2519DD90AB26}"/>
              </a:ext>
            </a:extLst>
          </p:cNvPr>
          <p:cNvCxnSpPr>
            <a:cxnSpLocks/>
          </p:cNvCxnSpPr>
          <p:nvPr/>
        </p:nvCxnSpPr>
        <p:spPr>
          <a:xfrm>
            <a:off x="1027043" y="3465448"/>
            <a:ext cx="991925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51ADF56-1D6C-4F45-98EE-860456FD5D58}"/>
              </a:ext>
            </a:extLst>
          </p:cNvPr>
          <p:cNvCxnSpPr>
            <a:cxnSpLocks/>
          </p:cNvCxnSpPr>
          <p:nvPr/>
        </p:nvCxnSpPr>
        <p:spPr>
          <a:xfrm>
            <a:off x="1027043" y="3783500"/>
            <a:ext cx="4959626"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04C6013-7B58-41D5-A17A-BCDAD48CE8A9}"/>
              </a:ext>
            </a:extLst>
          </p:cNvPr>
          <p:cNvCxnSpPr>
            <a:cxnSpLocks/>
          </p:cNvCxnSpPr>
          <p:nvPr/>
        </p:nvCxnSpPr>
        <p:spPr>
          <a:xfrm>
            <a:off x="1530625" y="4164500"/>
            <a:ext cx="9415671"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E50D53-5A58-4555-8754-97CD03D1B3BB}"/>
              </a:ext>
            </a:extLst>
          </p:cNvPr>
          <p:cNvCxnSpPr>
            <a:cxnSpLocks/>
          </p:cNvCxnSpPr>
          <p:nvPr/>
        </p:nvCxnSpPr>
        <p:spPr>
          <a:xfrm>
            <a:off x="1027043" y="4485865"/>
            <a:ext cx="6778487"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EC78FC-2F94-4410-9AF5-D40D1E140A4A}"/>
              </a:ext>
            </a:extLst>
          </p:cNvPr>
          <p:cNvSpPr txBox="1"/>
          <p:nvPr/>
        </p:nvSpPr>
        <p:spPr>
          <a:xfrm>
            <a:off x="838200" y="1550504"/>
            <a:ext cx="10515600" cy="1200329"/>
          </a:xfrm>
          <a:prstGeom prst="rect">
            <a:avLst/>
          </a:prstGeom>
          <a:noFill/>
          <a:ln>
            <a:solidFill>
              <a:schemeClr val="tx1"/>
            </a:solidFill>
          </a:ln>
        </p:spPr>
        <p:txBody>
          <a:bodyPr wrap="square" rtlCol="0">
            <a:spAutoFit/>
          </a:bodyPr>
          <a:lstStyle/>
          <a:p>
            <a:r>
              <a:rPr lang="en-IN" sz="2400" dirty="0"/>
              <a:t>A single machine cannot make enough requests to overwhelm network equipment; hence DDoS attacks were created where an attacker uses several computers to flood a victim</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B42D06FD-E483-46D6-80D0-5A99F38851E3}"/>
                  </a:ext>
                </a:extLst>
              </p14:cNvPr>
              <p14:cNvContentPartPr/>
              <p14:nvPr/>
            </p14:nvContentPartPr>
            <p14:xfrm>
              <a:off x="2876040" y="5067000"/>
              <a:ext cx="6778080" cy="208440"/>
            </p14:xfrm>
          </p:contentPart>
        </mc:Choice>
        <mc:Fallback xmlns="">
          <p:pic>
            <p:nvPicPr>
              <p:cNvPr id="3" name="Ink 2">
                <a:extLst>
                  <a:ext uri="{FF2B5EF4-FFF2-40B4-BE49-F238E27FC236}">
                    <a16:creationId xmlns:a16="http://schemas.microsoft.com/office/drawing/2014/main" id="{B42D06FD-E483-46D6-80D0-5A99F38851E3}"/>
                  </a:ext>
                </a:extLst>
              </p:cNvPr>
              <p:cNvPicPr/>
              <p:nvPr/>
            </p:nvPicPr>
            <p:blipFill>
              <a:blip r:embed="rId4"/>
              <a:stretch>
                <a:fillRect/>
              </a:stretch>
            </p:blipFill>
            <p:spPr>
              <a:xfrm>
                <a:off x="2866680" y="5057640"/>
                <a:ext cx="67968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73A7524-668E-B42B-CF72-62C26C6FF04D}"/>
                  </a:ext>
                </a:extLst>
              </p14:cNvPr>
              <p14:cNvContentPartPr/>
              <p14:nvPr/>
            </p14:nvContentPartPr>
            <p14:xfrm>
              <a:off x="1608480" y="2383560"/>
              <a:ext cx="7923240" cy="1477080"/>
            </p14:xfrm>
          </p:contentPart>
        </mc:Choice>
        <mc:Fallback xmlns="">
          <p:pic>
            <p:nvPicPr>
              <p:cNvPr id="7" name="Ink 6">
                <a:extLst>
                  <a:ext uri="{FF2B5EF4-FFF2-40B4-BE49-F238E27FC236}">
                    <a16:creationId xmlns:a16="http://schemas.microsoft.com/office/drawing/2014/main" id="{573A7524-668E-B42B-CF72-62C26C6FF04D}"/>
                  </a:ext>
                </a:extLst>
              </p:cNvPr>
              <p:cNvPicPr/>
              <p:nvPr/>
            </p:nvPicPr>
            <p:blipFill>
              <a:blip r:embed="rId6"/>
              <a:stretch>
                <a:fillRect/>
              </a:stretch>
            </p:blipFill>
            <p:spPr>
              <a:xfrm>
                <a:off x="1599120" y="2374200"/>
                <a:ext cx="7941960" cy="1495800"/>
              </a:xfrm>
              <a:prstGeom prst="rect">
                <a:avLst/>
              </a:prstGeom>
            </p:spPr>
          </p:pic>
        </mc:Fallback>
      </mc:AlternateContent>
    </p:spTree>
    <p:extLst>
      <p:ext uri="{BB962C8B-B14F-4D97-AF65-F5344CB8AC3E}">
        <p14:creationId xmlns:p14="http://schemas.microsoft.com/office/powerpoint/2010/main" val="3919886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0D9C4-B62A-409E-B6AA-FA1AF7BF4B93}"/>
              </a:ext>
            </a:extLst>
          </p:cNvPr>
          <p:cNvSpPr>
            <a:spLocks noGrp="1"/>
          </p:cNvSpPr>
          <p:nvPr>
            <p:ph type="title"/>
          </p:nvPr>
        </p:nvSpPr>
        <p:spPr/>
        <p:txBody>
          <a:bodyPr/>
          <a:lstStyle/>
          <a:p>
            <a:r>
              <a:rPr lang="en-IN" b="1" u="sng" dirty="0">
                <a:solidFill>
                  <a:srgbClr val="C00000"/>
                </a:solidFill>
              </a:rPr>
              <a:t>Symptoms of </a:t>
            </a:r>
            <a:r>
              <a:rPr lang="en-IN" b="1" u="sng" dirty="0" err="1">
                <a:solidFill>
                  <a:srgbClr val="C00000"/>
                </a:solidFill>
              </a:rPr>
              <a:t>DoS</a:t>
            </a:r>
            <a:r>
              <a:rPr lang="en-IN" b="1" u="sng" dirty="0">
                <a:solidFill>
                  <a:srgbClr val="C00000"/>
                </a:solidFill>
              </a:rPr>
              <a:t> Attacks</a:t>
            </a:r>
            <a:endParaRPr lang="en-IN" dirty="0"/>
          </a:p>
        </p:txBody>
      </p:sp>
      <p:pic>
        <p:nvPicPr>
          <p:cNvPr id="5" name="Picture 4">
            <a:extLst>
              <a:ext uri="{FF2B5EF4-FFF2-40B4-BE49-F238E27FC236}">
                <a16:creationId xmlns:a16="http://schemas.microsoft.com/office/drawing/2014/main" id="{AA444B34-1740-47BF-A5BC-B58C0E458D9B}"/>
              </a:ext>
            </a:extLst>
          </p:cNvPr>
          <p:cNvPicPr>
            <a:picLocks noChangeAspect="1"/>
          </p:cNvPicPr>
          <p:nvPr/>
        </p:nvPicPr>
        <p:blipFill>
          <a:blip r:embed="rId2"/>
          <a:stretch>
            <a:fillRect/>
          </a:stretch>
        </p:blipFill>
        <p:spPr>
          <a:xfrm>
            <a:off x="573812" y="2075000"/>
            <a:ext cx="10543708" cy="386197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472245E-8B0B-95F1-99BE-59779CB74BC9}"/>
                  </a:ext>
                </a:extLst>
              </p14:cNvPr>
              <p14:cNvContentPartPr/>
              <p14:nvPr/>
            </p14:nvContentPartPr>
            <p14:xfrm>
              <a:off x="1190160" y="3619800"/>
              <a:ext cx="1018800" cy="1542600"/>
            </p14:xfrm>
          </p:contentPart>
        </mc:Choice>
        <mc:Fallback xmlns="">
          <p:pic>
            <p:nvPicPr>
              <p:cNvPr id="3" name="Ink 2">
                <a:extLst>
                  <a:ext uri="{FF2B5EF4-FFF2-40B4-BE49-F238E27FC236}">
                    <a16:creationId xmlns:a16="http://schemas.microsoft.com/office/drawing/2014/main" id="{9472245E-8B0B-95F1-99BE-59779CB74BC9}"/>
                  </a:ext>
                </a:extLst>
              </p:cNvPr>
              <p:cNvPicPr/>
              <p:nvPr/>
            </p:nvPicPr>
            <p:blipFill>
              <a:blip r:embed="rId4"/>
              <a:stretch>
                <a:fillRect/>
              </a:stretch>
            </p:blipFill>
            <p:spPr>
              <a:xfrm>
                <a:off x="1180800" y="3610440"/>
                <a:ext cx="1037520" cy="1561320"/>
              </a:xfrm>
              <a:prstGeom prst="rect">
                <a:avLst/>
              </a:prstGeom>
            </p:spPr>
          </p:pic>
        </mc:Fallback>
      </mc:AlternateContent>
    </p:spTree>
    <p:extLst>
      <p:ext uri="{BB962C8B-B14F-4D97-AF65-F5344CB8AC3E}">
        <p14:creationId xmlns:p14="http://schemas.microsoft.com/office/powerpoint/2010/main" val="3997557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E9E2A-76B5-4D54-84D7-5D8CA7193F22}"/>
              </a:ext>
            </a:extLst>
          </p:cNvPr>
          <p:cNvSpPr>
            <a:spLocks noGrp="1"/>
          </p:cNvSpPr>
          <p:nvPr>
            <p:ph type="title"/>
          </p:nvPr>
        </p:nvSpPr>
        <p:spPr/>
        <p:txBody>
          <a:bodyPr/>
          <a:lstStyle/>
          <a:p>
            <a:r>
              <a:rPr lang="en-IN" b="1" u="sng" dirty="0">
                <a:solidFill>
                  <a:srgbClr val="C00000"/>
                </a:solidFill>
              </a:rPr>
              <a:t>How </a:t>
            </a:r>
            <a:r>
              <a:rPr lang="en-IN" b="1" u="sng" dirty="0" err="1">
                <a:solidFill>
                  <a:srgbClr val="C00000"/>
                </a:solidFill>
              </a:rPr>
              <a:t>DoS</a:t>
            </a:r>
            <a:r>
              <a:rPr lang="en-IN" b="1" u="sng" dirty="0">
                <a:solidFill>
                  <a:srgbClr val="C00000"/>
                </a:solidFill>
              </a:rPr>
              <a:t>/DDoS Attack works ?</a:t>
            </a:r>
            <a:endParaRPr lang="en-IN" dirty="0"/>
          </a:p>
        </p:txBody>
      </p:sp>
      <p:sp>
        <p:nvSpPr>
          <p:cNvPr id="3" name="Content Placeholder 2">
            <a:extLst>
              <a:ext uri="{FF2B5EF4-FFF2-40B4-BE49-F238E27FC236}">
                <a16:creationId xmlns:a16="http://schemas.microsoft.com/office/drawing/2014/main" id="{C732A4AB-0C8A-4B70-9741-913EC6CBF4BE}"/>
              </a:ext>
            </a:extLst>
          </p:cNvPr>
          <p:cNvSpPr>
            <a:spLocks noGrp="1"/>
          </p:cNvSpPr>
          <p:nvPr>
            <p:ph idx="1"/>
          </p:nvPr>
        </p:nvSpPr>
        <p:spPr>
          <a:xfrm>
            <a:off x="400879" y="1825625"/>
            <a:ext cx="11353800" cy="4351338"/>
          </a:xfrm>
        </p:spPr>
        <p:txBody>
          <a:bodyPr>
            <a:normAutofit fontScale="85000" lnSpcReduction="20000"/>
          </a:bodyPr>
          <a:lstStyle/>
          <a:p>
            <a:pPr algn="just"/>
            <a:r>
              <a:rPr lang="en-IN" dirty="0"/>
              <a:t>A </a:t>
            </a:r>
            <a:r>
              <a:rPr lang="en-IN" b="1" dirty="0"/>
              <a:t>router</a:t>
            </a:r>
            <a:r>
              <a:rPr lang="en-IN" dirty="0"/>
              <a:t> is a networking device that forwards data packets between  computer networks. Routers perform the traffic directing functions on the Internet. A packet is typically forwarded from one router to another router through the networks that constitute an internetwork until it reaches its destination node</a:t>
            </a:r>
          </a:p>
          <a:p>
            <a:pPr algn="just"/>
            <a:r>
              <a:rPr lang="en-IN" dirty="0"/>
              <a:t>When a data packet comes in on one of the lines, the router reads the</a:t>
            </a:r>
            <a:r>
              <a:rPr lang="en-IN" dirty="0">
                <a:solidFill>
                  <a:srgbClr val="FF0000"/>
                </a:solidFill>
              </a:rPr>
              <a:t> sender and the destination network address </a:t>
            </a:r>
            <a:r>
              <a:rPr lang="en-IN" dirty="0"/>
              <a:t>information in the packet to determine the ultimate destination. Then, using information in its </a:t>
            </a:r>
            <a:r>
              <a:rPr lang="en-IN" dirty="0">
                <a:solidFill>
                  <a:srgbClr val="FF0000"/>
                </a:solidFill>
              </a:rPr>
              <a:t>routing table or routing policy</a:t>
            </a:r>
            <a:r>
              <a:rPr lang="en-IN" dirty="0"/>
              <a:t>, it directs the packet to the next network/router on its journey.</a:t>
            </a:r>
          </a:p>
          <a:p>
            <a:pPr algn="just"/>
            <a:r>
              <a:rPr lang="en-IN" dirty="0"/>
              <a:t>The most familiar type of routers are </a:t>
            </a:r>
            <a:r>
              <a:rPr lang="en-IN" dirty="0">
                <a:solidFill>
                  <a:srgbClr val="FF0000"/>
                </a:solidFill>
              </a:rPr>
              <a:t>home and small office routers</a:t>
            </a:r>
            <a:r>
              <a:rPr lang="en-IN" dirty="0"/>
              <a:t> that simply forward IP packets between the home computers and the Internet. An example of a router would be the owner's cable or DSL router, which connects to the Internet through an Internet service provider (ISP). </a:t>
            </a:r>
            <a:r>
              <a:rPr lang="en-IN" dirty="0">
                <a:solidFill>
                  <a:srgbClr val="FF0000"/>
                </a:solidFill>
              </a:rPr>
              <a:t>More sophisticated routers, such as enterprise routers</a:t>
            </a:r>
            <a:r>
              <a:rPr lang="en-IN" dirty="0"/>
              <a:t>, connect large business or ISP networks up to the powerful </a:t>
            </a:r>
            <a:r>
              <a:rPr lang="en-IN" dirty="0">
                <a:solidFill>
                  <a:srgbClr val="FF0000"/>
                </a:solidFill>
              </a:rPr>
              <a:t>core routers</a:t>
            </a:r>
            <a:r>
              <a:rPr lang="en-IN" dirty="0"/>
              <a:t> that </a:t>
            </a:r>
            <a:r>
              <a:rPr lang="en-IN" dirty="0">
                <a:solidFill>
                  <a:srgbClr val="0070C0"/>
                </a:solidFill>
              </a:rPr>
              <a:t>forward data at high speed along the optical </a:t>
            </a:r>
            <a:r>
              <a:rPr lang="en-IN" dirty="0" err="1">
                <a:solidFill>
                  <a:srgbClr val="0070C0"/>
                </a:solidFill>
              </a:rPr>
              <a:t>fiber</a:t>
            </a:r>
            <a:r>
              <a:rPr lang="en-IN" dirty="0">
                <a:solidFill>
                  <a:srgbClr val="0070C0"/>
                </a:solidFill>
              </a:rPr>
              <a:t> lines of the Internet backbone</a:t>
            </a:r>
            <a:r>
              <a:rPr lang="en-IN" dirty="0"/>
              <a:t>.</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1712830-749F-3DE8-FF3E-DAA77EDC52C4}"/>
                  </a:ext>
                </a:extLst>
              </p14:cNvPr>
              <p14:cNvContentPartPr/>
              <p14:nvPr/>
            </p14:nvContentPartPr>
            <p14:xfrm>
              <a:off x="1569240" y="3499560"/>
              <a:ext cx="9446400" cy="2415600"/>
            </p14:xfrm>
          </p:contentPart>
        </mc:Choice>
        <mc:Fallback xmlns="">
          <p:pic>
            <p:nvPicPr>
              <p:cNvPr id="4" name="Ink 3">
                <a:extLst>
                  <a:ext uri="{FF2B5EF4-FFF2-40B4-BE49-F238E27FC236}">
                    <a16:creationId xmlns:a16="http://schemas.microsoft.com/office/drawing/2014/main" id="{11712830-749F-3DE8-FF3E-DAA77EDC52C4}"/>
                  </a:ext>
                </a:extLst>
              </p:cNvPr>
              <p:cNvPicPr/>
              <p:nvPr/>
            </p:nvPicPr>
            <p:blipFill>
              <a:blip r:embed="rId3"/>
              <a:stretch>
                <a:fillRect/>
              </a:stretch>
            </p:blipFill>
            <p:spPr>
              <a:xfrm>
                <a:off x="1559880" y="3490200"/>
                <a:ext cx="9465120" cy="2434320"/>
              </a:xfrm>
              <a:prstGeom prst="rect">
                <a:avLst/>
              </a:prstGeom>
            </p:spPr>
          </p:pic>
        </mc:Fallback>
      </mc:AlternateContent>
    </p:spTree>
    <p:extLst>
      <p:ext uri="{BB962C8B-B14F-4D97-AF65-F5344CB8AC3E}">
        <p14:creationId xmlns:p14="http://schemas.microsoft.com/office/powerpoint/2010/main" val="3233264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99C1-0A52-485C-B3F2-FE9E2CFE0786}"/>
              </a:ext>
            </a:extLst>
          </p:cNvPr>
          <p:cNvSpPr>
            <a:spLocks noGrp="1"/>
          </p:cNvSpPr>
          <p:nvPr>
            <p:ph type="title"/>
          </p:nvPr>
        </p:nvSpPr>
        <p:spPr/>
        <p:txBody>
          <a:bodyPr/>
          <a:lstStyle/>
          <a:p>
            <a:r>
              <a:rPr lang="en-IN" b="1" u="sng" dirty="0">
                <a:solidFill>
                  <a:srgbClr val="C00000"/>
                </a:solidFill>
              </a:rPr>
              <a:t>How </a:t>
            </a:r>
            <a:r>
              <a:rPr lang="en-IN" b="1" u="sng" dirty="0" err="1">
                <a:solidFill>
                  <a:srgbClr val="C00000"/>
                </a:solidFill>
              </a:rPr>
              <a:t>DoS</a:t>
            </a:r>
            <a:r>
              <a:rPr lang="en-IN" b="1" u="sng" dirty="0">
                <a:solidFill>
                  <a:srgbClr val="C00000"/>
                </a:solidFill>
              </a:rPr>
              <a:t>/DDoS Attack works ?</a:t>
            </a:r>
            <a:endParaRPr lang="en-IN" dirty="0"/>
          </a:p>
        </p:txBody>
      </p:sp>
      <p:sp>
        <p:nvSpPr>
          <p:cNvPr id="3" name="Content Placeholder 2">
            <a:extLst>
              <a:ext uri="{FF2B5EF4-FFF2-40B4-BE49-F238E27FC236}">
                <a16:creationId xmlns:a16="http://schemas.microsoft.com/office/drawing/2014/main" id="{D22119E0-6445-4388-99C6-1C93F5D4D073}"/>
              </a:ext>
            </a:extLst>
          </p:cNvPr>
          <p:cNvSpPr>
            <a:spLocks noGrp="1"/>
          </p:cNvSpPr>
          <p:nvPr>
            <p:ph idx="1"/>
          </p:nvPr>
        </p:nvSpPr>
        <p:spPr>
          <a:xfrm>
            <a:off x="838200" y="1825625"/>
            <a:ext cx="10515600" cy="4351338"/>
          </a:xfrm>
        </p:spPr>
        <p:txBody>
          <a:bodyPr>
            <a:normAutofit lnSpcReduction="10000"/>
          </a:bodyPr>
          <a:lstStyle/>
          <a:p>
            <a:r>
              <a:rPr lang="en-IN" dirty="0">
                <a:solidFill>
                  <a:srgbClr val="FF0000"/>
                </a:solidFill>
              </a:rPr>
              <a:t>Most routers have rules in the configuration table that won't allow millions of requests from the same sending address. </a:t>
            </a:r>
            <a:r>
              <a:rPr lang="en-IN" dirty="0"/>
              <a:t>If too many requests from one address are </a:t>
            </a:r>
            <a:r>
              <a:rPr lang="en-IN" dirty="0">
                <a:solidFill>
                  <a:srgbClr val="FF0000"/>
                </a:solidFill>
              </a:rPr>
              <a:t>received in a short period of time</a:t>
            </a:r>
            <a:r>
              <a:rPr lang="en-IN" dirty="0"/>
              <a:t>, the </a:t>
            </a:r>
            <a:r>
              <a:rPr lang="en-IN" dirty="0">
                <a:solidFill>
                  <a:srgbClr val="FF0000"/>
                </a:solidFill>
              </a:rPr>
              <a:t>router simply discards </a:t>
            </a:r>
            <a:r>
              <a:rPr lang="en-IN" dirty="0"/>
              <a:t>them without forwarding.</a:t>
            </a:r>
          </a:p>
          <a:p>
            <a:r>
              <a:rPr lang="en-IN" dirty="0"/>
              <a:t>Crackers (Non-Ethical Hackers) know this</a:t>
            </a:r>
          </a:p>
          <a:p>
            <a:r>
              <a:rPr lang="en-IN" dirty="0"/>
              <a:t>So they illicitly plant programs on many different computers. These programs, when triggered, begin sending thousands of requests a minute to one or more Web sites. The programs </a:t>
            </a:r>
            <a:r>
              <a:rPr lang="en-IN" dirty="0">
                <a:solidFill>
                  <a:srgbClr val="FF0000"/>
                </a:solidFill>
              </a:rPr>
              <a:t>"spoof" </a:t>
            </a:r>
            <a:r>
              <a:rPr lang="en-IN" dirty="0"/>
              <a:t>the blacklisted IP address of the sender (who is the attacker), placing a different false IP address on each packet so that the routers' security rules wouldn't be triggered.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1E052A36-DFBD-4940-AE39-DCC169BED645}"/>
                  </a:ext>
                </a:extLst>
              </p14:cNvPr>
              <p14:cNvContentPartPr/>
              <p14:nvPr/>
            </p14:nvContentPartPr>
            <p14:xfrm>
              <a:off x="2568600" y="4738680"/>
              <a:ext cx="8112960" cy="1335240"/>
            </p14:xfrm>
          </p:contentPart>
        </mc:Choice>
        <mc:Fallback xmlns="">
          <p:pic>
            <p:nvPicPr>
              <p:cNvPr id="4" name="Ink 3">
                <a:extLst>
                  <a:ext uri="{FF2B5EF4-FFF2-40B4-BE49-F238E27FC236}">
                    <a16:creationId xmlns:a16="http://schemas.microsoft.com/office/drawing/2014/main" id="{1E052A36-DFBD-4940-AE39-DCC169BED645}"/>
                  </a:ext>
                </a:extLst>
              </p:cNvPr>
              <p:cNvPicPr/>
              <p:nvPr/>
            </p:nvPicPr>
            <p:blipFill>
              <a:blip r:embed="rId3"/>
              <a:stretch>
                <a:fillRect/>
              </a:stretch>
            </p:blipFill>
            <p:spPr>
              <a:xfrm>
                <a:off x="2559240" y="4729320"/>
                <a:ext cx="8131680" cy="135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E0937BF7-FD36-3F9B-8B70-633EDAE66BF5}"/>
                  </a:ext>
                </a:extLst>
              </p14:cNvPr>
              <p14:cNvContentPartPr/>
              <p14:nvPr/>
            </p14:nvContentPartPr>
            <p14:xfrm>
              <a:off x="2432160" y="2498760"/>
              <a:ext cx="9194400" cy="4173840"/>
            </p14:xfrm>
          </p:contentPart>
        </mc:Choice>
        <mc:Fallback xmlns="">
          <p:pic>
            <p:nvPicPr>
              <p:cNvPr id="5" name="Ink 4">
                <a:extLst>
                  <a:ext uri="{FF2B5EF4-FFF2-40B4-BE49-F238E27FC236}">
                    <a16:creationId xmlns:a16="http://schemas.microsoft.com/office/drawing/2014/main" id="{E0937BF7-FD36-3F9B-8B70-633EDAE66BF5}"/>
                  </a:ext>
                </a:extLst>
              </p:cNvPr>
              <p:cNvPicPr/>
              <p:nvPr/>
            </p:nvPicPr>
            <p:blipFill>
              <a:blip r:embed="rId5"/>
              <a:stretch>
                <a:fillRect/>
              </a:stretch>
            </p:blipFill>
            <p:spPr>
              <a:xfrm>
                <a:off x="2422800" y="2489400"/>
                <a:ext cx="9213120" cy="4192560"/>
              </a:xfrm>
              <a:prstGeom prst="rect">
                <a:avLst/>
              </a:prstGeom>
            </p:spPr>
          </p:pic>
        </mc:Fallback>
      </mc:AlternateContent>
    </p:spTree>
    <p:extLst>
      <p:ext uri="{BB962C8B-B14F-4D97-AF65-F5344CB8AC3E}">
        <p14:creationId xmlns:p14="http://schemas.microsoft.com/office/powerpoint/2010/main" val="2395322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1469</TotalTime>
  <Words>3422</Words>
  <Application>Microsoft Office PowerPoint</Application>
  <PresentationFormat>Widescreen</PresentationFormat>
  <Paragraphs>168</Paragraphs>
  <Slides>53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Baskerville Old Face</vt:lpstr>
      <vt:lpstr>Calibri</vt:lpstr>
      <vt:lpstr>Calibri Light</vt:lpstr>
      <vt:lpstr>Inter</vt:lpstr>
      <vt:lpstr>Office Theme</vt:lpstr>
      <vt:lpstr>Ethical Hacking </vt:lpstr>
      <vt:lpstr>PowerPoint Presentation</vt:lpstr>
      <vt:lpstr>What is Denial of Service Attack ?</vt:lpstr>
      <vt:lpstr>Broad Classification for Denial of Service Attack</vt:lpstr>
      <vt:lpstr>What is Denial of Service Attack ?</vt:lpstr>
      <vt:lpstr>Distributed Denial of Service (DDoS) Attack </vt:lpstr>
      <vt:lpstr>Symptoms of DoS Attacks</vt:lpstr>
      <vt:lpstr>How DoS/DDoS Attack works ?</vt:lpstr>
      <vt:lpstr>How DoS/DDoS Attack works ?</vt:lpstr>
      <vt:lpstr>How DoS/DDoS Attack works ?</vt:lpstr>
      <vt:lpstr>DoS/DDoS Attack Techniques</vt:lpstr>
      <vt:lpstr>Bandwidth  Attacks</vt:lpstr>
      <vt:lpstr>An example of Bandwidth Attacks</vt:lpstr>
      <vt:lpstr>An example of Bandwidth Attacks</vt:lpstr>
      <vt:lpstr>ICMP Flood Attack</vt:lpstr>
      <vt:lpstr>ICMP Flood Attack</vt:lpstr>
      <vt:lpstr>ICMP Flood Attack</vt:lpstr>
      <vt:lpstr>ICMP Flood Attack</vt:lpstr>
      <vt:lpstr>ICMP Flood Attack</vt:lpstr>
      <vt:lpstr>Ping of Death Attack</vt:lpstr>
      <vt:lpstr>Syn Flood Attack</vt:lpstr>
      <vt:lpstr>Syn Flood Attack</vt:lpstr>
      <vt:lpstr>Syn Flood Attack</vt:lpstr>
      <vt:lpstr>Syn Flood Attack</vt:lpstr>
      <vt:lpstr>Permanent Denial of Service Attack</vt:lpstr>
      <vt:lpstr>Botnets</vt:lpstr>
      <vt:lpstr>Botnets based DoS Attacks</vt:lpstr>
      <vt:lpstr>Botnets based DoS Attacks</vt:lpstr>
      <vt:lpstr>DOS Detection Techniques</vt:lpstr>
      <vt:lpstr>DOS Detection Techniques</vt:lpstr>
      <vt:lpstr>Activity Profiling</vt:lpstr>
      <vt:lpstr>Activity Profiling Example</vt:lpstr>
      <vt:lpstr>DoS/DDoS Countermeasures Strategies</vt:lpstr>
      <vt:lpstr>DoS/DDoS Countermeasures</vt:lpstr>
      <vt:lpstr>PowerPoint Presentation</vt:lpstr>
      <vt:lpstr>PowerPoint Presentation</vt:lpstr>
      <vt:lpstr>Botnet Architecture (Agent Handler Model)</vt:lpstr>
      <vt:lpstr>DoS/DDoS Countermeasures</vt:lpstr>
      <vt:lpstr>Botnet Architecture (Agent Handler Model)</vt:lpstr>
      <vt:lpstr>DDoS Architecture (Agent Handler Model)</vt:lpstr>
      <vt:lpstr>DDoS Architecture (Agent Handler Model)</vt:lpstr>
      <vt:lpstr>DDoS Architecture (Agent Handler Model)</vt:lpstr>
      <vt:lpstr>DDoS Architecture (Agent Handler Model)</vt:lpstr>
      <vt:lpstr>PowerPoint Presentation</vt:lpstr>
      <vt:lpstr>PowerPoint Presentation</vt:lpstr>
      <vt:lpstr>DoS/DDoS Countermeasures</vt:lpstr>
      <vt:lpstr>PowerPoint Presentation</vt:lpstr>
      <vt:lpstr>PowerPoint Presentation</vt:lpstr>
      <vt:lpstr>DoS/DDoS Countermeasures: Detecting potential attacks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Hacking </dc:title>
  <dc:creator>MODHUPA GHOSH</dc:creator>
  <cp:lastModifiedBy>Dr Ghosh</cp:lastModifiedBy>
  <cp:revision>65</cp:revision>
  <dcterms:created xsi:type="dcterms:W3CDTF">2018-09-16T03:56:07Z</dcterms:created>
  <dcterms:modified xsi:type="dcterms:W3CDTF">2022-10-28T05:58:03Z</dcterms:modified>
</cp:coreProperties>
</file>